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1" r:id="rId3"/>
    <p:sldId id="257" r:id="rId4"/>
    <p:sldId id="258" r:id="rId5"/>
    <p:sldId id="272" r:id="rId6"/>
    <p:sldId id="273" r:id="rId7"/>
    <p:sldId id="259" r:id="rId8"/>
    <p:sldId id="261" r:id="rId9"/>
    <p:sldId id="270" r:id="rId10"/>
    <p:sldId id="271" r:id="rId11"/>
    <p:sldId id="264" r:id="rId12"/>
    <p:sldId id="265" r:id="rId13"/>
    <p:sldId id="269" r:id="rId14"/>
    <p:sldId id="282" r:id="rId15"/>
    <p:sldId id="274" r:id="rId16"/>
    <p:sldId id="280" r:id="rId17"/>
    <p:sldId id="278" r:id="rId18"/>
    <p:sldId id="27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727"/>
  </p:normalViewPr>
  <p:slideViewPr>
    <p:cSldViewPr snapToGrid="0">
      <p:cViewPr varScale="1">
        <p:scale>
          <a:sx n="83" d="100"/>
          <a:sy n="83" d="100"/>
        </p:scale>
        <p:origin x="120" y="162"/>
      </p:cViewPr>
      <p:guideLst>
        <p:guide orient="horz" pos="2160"/>
        <p:guide pos="3840"/>
      </p:guideLst>
    </p:cSldViewPr>
  </p:slideViewPr>
  <p:notesTextViewPr>
    <p:cViewPr>
      <p:scale>
        <a:sx n="1" d="1"/>
        <a:sy n="1" d="1"/>
      </p:scale>
      <p:origin x="0" y="0"/>
    </p:cViewPr>
  </p:notesTextViewPr>
  <p:sorterViewPr>
    <p:cViewPr>
      <p:scale>
        <a:sx n="146" d="100"/>
        <a:sy n="146" d="100"/>
      </p:scale>
      <p:origin x="0" y="38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22256170306873E-2"/>
          <c:y val="0.13289239761785362"/>
          <c:w val="0.94389826191900339"/>
          <c:h val="0.5392703032187681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141-4BC5-9BE6-8605683233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141-4BC5-9BE6-86056832333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141-4BC5-9BE6-8605683233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141-4BC5-9BE6-86056832333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141-4BC5-9BE6-86056832333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141-4BC5-9BE6-86056832333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141-4BC5-9BE6-860568323330}"/>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E141-4BC5-9BE6-860568323330}"/>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E141-4BC5-9BE6-860568323330}"/>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E141-4BC5-9BE6-860568323330}"/>
              </c:ext>
            </c:extLst>
          </c:dPt>
          <c:dLbls>
            <c:dLbl>
              <c:idx val="0"/>
              <c:layout>
                <c:manualLayout>
                  <c:x val="-0.11184595355751226"/>
                  <c:y val="9.205275811111843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089487290993678"/>
                      <c:h val="0.13428586132615775"/>
                    </c:manualLayout>
                  </c15:layout>
                </c:ext>
                <c:ext xmlns:c16="http://schemas.microsoft.com/office/drawing/2014/chart" uri="{C3380CC4-5D6E-409C-BE32-E72D297353CC}">
                  <c16:uniqueId val="{00000001-E141-4BC5-9BE6-860568323330}"/>
                </c:ext>
              </c:extLst>
            </c:dLbl>
            <c:dLbl>
              <c:idx val="1"/>
              <c:layout>
                <c:manualLayout>
                  <c:x val="-5.1181087579060362E-2"/>
                  <c:y val="-0.2755203830109344"/>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141-4BC5-9BE6-860568323330}"/>
                </c:ext>
              </c:extLst>
            </c:dLbl>
            <c:dLbl>
              <c:idx val="2"/>
              <c:layout>
                <c:manualLayout>
                  <c:x val="0.16468576425513159"/>
                  <c:y val="2.09326775329554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141-4BC5-9BE6-860568323330}"/>
                </c:ext>
              </c:extLst>
            </c:dLbl>
            <c:dLbl>
              <c:idx val="3"/>
              <c:layout>
                <c:manualLayout>
                  <c:x val="-5.7001871876183392E-2"/>
                  <c:y val="7.604461207055000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141-4BC5-9BE6-860568323330}"/>
                </c:ext>
              </c:extLst>
            </c:dLbl>
            <c:dLbl>
              <c:idx val="4"/>
              <c:layout>
                <c:manualLayout>
                  <c:x val="0.12718766163222672"/>
                  <c:y val="-3.862914669370829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141-4BC5-9BE6-860568323330}"/>
                </c:ext>
              </c:extLst>
            </c:dLbl>
            <c:dLbl>
              <c:idx val="5"/>
              <c:layout>
                <c:manualLayout>
                  <c:x val="-0.11511343719732871"/>
                  <c:y val="-2.942828148463052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E141-4BC5-9BE6-860568323330}"/>
                </c:ext>
              </c:extLst>
            </c:dLbl>
            <c:dLbl>
              <c:idx val="6"/>
              <c:layout>
                <c:manualLayout>
                  <c:x val="0.46603422056171373"/>
                  <c:y val="-4.4334153646984238E-3"/>
                </c:manualLayout>
              </c:layout>
              <c:spPr>
                <a:noFill/>
                <a:ln>
                  <a:noFill/>
                </a:ln>
                <a:effectLst/>
              </c:spPr>
              <c:txPr>
                <a:bodyPr rot="0" spcFirstLastPara="1" vertOverflow="ellipsis" vert="horz" wrap="square" anchor="ctr" anchorCtr="0"/>
                <a:lstStyle/>
                <a:p>
                  <a:pPr algn="l">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690773612640385"/>
                      <c:h val="0.12747016200474642"/>
                    </c:manualLayout>
                  </c15:layout>
                </c:ext>
                <c:ext xmlns:c16="http://schemas.microsoft.com/office/drawing/2014/chart" uri="{C3380CC4-5D6E-409C-BE32-E72D297353CC}">
                  <c16:uniqueId val="{0000000D-E141-4BC5-9BE6-860568323330}"/>
                </c:ext>
              </c:extLst>
            </c:dLbl>
            <c:dLbl>
              <c:idx val="7"/>
              <c:layout>
                <c:manualLayout>
                  <c:x val="-0.28783351132384077"/>
                  <c:y val="7.943788097997134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E141-4BC5-9BE6-860568323330}"/>
                </c:ext>
              </c:extLst>
            </c:dLbl>
            <c:dLbl>
              <c:idx val="8"/>
              <c:layout>
                <c:manualLayout>
                  <c:x val="-0.27286596376061734"/>
                  <c:y val="0.2415147317969569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E141-4BC5-9BE6-860568323330}"/>
                </c:ext>
              </c:extLst>
            </c:dLbl>
            <c:dLbl>
              <c:idx val="9"/>
              <c:layout>
                <c:manualLayout>
                  <c:x val="0.12992769572789639"/>
                  <c:y val="-1.740037442455651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E141-4BC5-9BE6-86056832333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Sheet1!$D$4:$D$13</c:f>
              <c:strCache>
                <c:ptCount val="10"/>
                <c:pt idx="0">
                  <c:v>vegetation degradation</c:v>
                </c:pt>
                <c:pt idx="1">
                  <c:v>water erosion</c:v>
                </c:pt>
                <c:pt idx="2">
                  <c:v>wind erosion</c:v>
                </c:pt>
                <c:pt idx="3">
                  <c:v>salinity</c:v>
                </c:pt>
                <c:pt idx="4">
                  <c:v>water logging</c:v>
                </c:pt>
                <c:pt idx="5">
                  <c:v>frost shattering</c:v>
                </c:pt>
                <c:pt idx="6">
                  <c:v>mass movement</c:v>
                </c:pt>
                <c:pt idx="7">
                  <c:v>manmade</c:v>
                </c:pt>
                <c:pt idx="8">
                  <c:v>barren/ rockey</c:v>
                </c:pt>
                <c:pt idx="9">
                  <c:v>settlement</c:v>
                </c:pt>
              </c:strCache>
            </c:strRef>
          </c:cat>
          <c:val>
            <c:numRef>
              <c:f>Sheet1!$E$4:$E$13</c:f>
              <c:numCache>
                <c:formatCode>General</c:formatCode>
                <c:ptCount val="10"/>
                <c:pt idx="0">
                  <c:v>8.91</c:v>
                </c:pt>
                <c:pt idx="1">
                  <c:v>10.98</c:v>
                </c:pt>
                <c:pt idx="2">
                  <c:v>5.55</c:v>
                </c:pt>
                <c:pt idx="3">
                  <c:v>1.1200000000000001</c:v>
                </c:pt>
                <c:pt idx="4">
                  <c:v>0.2</c:v>
                </c:pt>
                <c:pt idx="5">
                  <c:v>1.02</c:v>
                </c:pt>
                <c:pt idx="6">
                  <c:v>0.28000000000000003</c:v>
                </c:pt>
                <c:pt idx="7">
                  <c:v>0.12</c:v>
                </c:pt>
                <c:pt idx="8">
                  <c:v>0.56999999999999995</c:v>
                </c:pt>
                <c:pt idx="9">
                  <c:v>0.56999999999999995</c:v>
                </c:pt>
              </c:numCache>
            </c:numRef>
          </c:val>
          <c:extLst>
            <c:ext xmlns:c16="http://schemas.microsoft.com/office/drawing/2014/chart" uri="{C3380CC4-5D6E-409C-BE32-E72D297353CC}">
              <c16:uniqueId val="{00000014-E141-4BC5-9BE6-860568323330}"/>
            </c:ext>
          </c:extLst>
        </c:ser>
        <c:dLbls>
          <c:dLblPos val="ctr"/>
          <c:showLegendKey val="0"/>
          <c:showVal val="0"/>
          <c:showCatName val="1"/>
          <c:showSerName val="0"/>
          <c:showPercent val="0"/>
          <c:showBubbleSize val="0"/>
          <c:showLeaderLines val="1"/>
        </c:dLbls>
      </c:pie3DChart>
      <c:spPr>
        <a:noFill/>
        <a:ln>
          <a:noFill/>
        </a:ln>
        <a:effectLst/>
      </c:spPr>
    </c:plotArea>
    <c:legend>
      <c:legendPos val="b"/>
      <c:layout>
        <c:manualLayout>
          <c:xMode val="edge"/>
          <c:yMode val="edge"/>
          <c:x val="9.2270499923245028E-2"/>
          <c:y val="0.73039851619229157"/>
          <c:w val="0.79630140511265302"/>
          <c:h val="0.269601483807708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21363-1382-4955-8E04-6F4F3DE6DE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E39A7C-F081-449C-9029-57D1A2BEDC0A}">
      <dgm:prSet phldrT="[Text]" custT="1"/>
      <dgm:spPr/>
      <dgm:t>
        <a:bodyPr/>
        <a:lstStyle/>
        <a:p>
          <a:r>
            <a:rPr lang="en-US" sz="1800" b="0" dirty="0">
              <a:latin typeface="Arial" pitchFamily="34" charset="0"/>
              <a:cs typeface="Arial" pitchFamily="34" charset="0"/>
            </a:rPr>
            <a:t>Mon 2/9</a:t>
          </a:r>
        </a:p>
      </dgm:t>
    </dgm:pt>
    <dgm:pt modelId="{AE4D0B6A-C223-4888-9D74-21C237BA6E26}" type="parTrans" cxnId="{CC67EABE-5579-4E23-AD85-4E7E383C86BE}">
      <dgm:prSet/>
      <dgm:spPr/>
      <dgm:t>
        <a:bodyPr/>
        <a:lstStyle/>
        <a:p>
          <a:endParaRPr lang="en-US"/>
        </a:p>
      </dgm:t>
    </dgm:pt>
    <dgm:pt modelId="{EAA66B66-DCC2-4C02-9103-222A2619802E}" type="sibTrans" cxnId="{CC67EABE-5579-4E23-AD85-4E7E383C86BE}">
      <dgm:prSet/>
      <dgm:spPr/>
      <dgm:t>
        <a:bodyPr/>
        <a:lstStyle/>
        <a:p>
          <a:endParaRPr lang="en-US"/>
        </a:p>
      </dgm:t>
    </dgm:pt>
    <dgm:pt modelId="{3CD7110A-C8CE-4A2B-B941-7CFEFEC3B25F}">
      <dgm:prSet phldrT="[Text]" custT="1"/>
      <dgm:spPr/>
      <dgm:t>
        <a:bodyPr/>
        <a:lstStyle/>
        <a:p>
          <a:r>
            <a:rPr lang="en-US" sz="2000" b="0" dirty="0">
              <a:latin typeface="Arial" pitchFamily="34" charset="0"/>
              <a:cs typeface="Arial" pitchFamily="34" charset="0"/>
            </a:rPr>
            <a:t>Opening of the COP</a:t>
          </a:r>
        </a:p>
      </dgm:t>
    </dgm:pt>
    <dgm:pt modelId="{32736CF7-E41A-4830-B86E-EECAB7E7880D}" type="parTrans" cxnId="{01385FDD-BA12-4354-9862-C768036A9921}">
      <dgm:prSet/>
      <dgm:spPr/>
      <dgm:t>
        <a:bodyPr/>
        <a:lstStyle/>
        <a:p>
          <a:endParaRPr lang="en-US"/>
        </a:p>
      </dgm:t>
    </dgm:pt>
    <dgm:pt modelId="{F5C05620-C65D-4F10-88E0-16BF92DCC593}" type="sibTrans" cxnId="{01385FDD-BA12-4354-9862-C768036A9921}">
      <dgm:prSet/>
      <dgm:spPr/>
      <dgm:t>
        <a:bodyPr/>
        <a:lstStyle/>
        <a:p>
          <a:endParaRPr lang="en-US"/>
        </a:p>
      </dgm:t>
    </dgm:pt>
    <dgm:pt modelId="{2A28C123-C11A-4BE0-8787-946950B31DF2}">
      <dgm:prSet phldrT="[Text]" custT="1"/>
      <dgm:spPr/>
      <dgm:t>
        <a:bodyPr/>
        <a:lstStyle/>
        <a:p>
          <a:r>
            <a:rPr lang="en-US" sz="1800" b="0" dirty="0">
              <a:latin typeface="Arial" pitchFamily="34" charset="0"/>
              <a:cs typeface="Arial" pitchFamily="34" charset="0"/>
            </a:rPr>
            <a:t>Mon 2/9-</a:t>
          </a:r>
        </a:p>
        <a:p>
          <a:r>
            <a:rPr lang="en-US" sz="1800" b="0" dirty="0">
              <a:latin typeface="Arial" pitchFamily="34" charset="0"/>
              <a:cs typeface="Arial" pitchFamily="34" charset="0"/>
            </a:rPr>
            <a:t>Fri 6/9</a:t>
          </a:r>
        </a:p>
      </dgm:t>
    </dgm:pt>
    <dgm:pt modelId="{007BDC05-0673-42C3-B1BE-7CD5B5A3EBCB}" type="parTrans" cxnId="{0376B376-637A-4702-89C1-128590C05340}">
      <dgm:prSet/>
      <dgm:spPr/>
      <dgm:t>
        <a:bodyPr/>
        <a:lstStyle/>
        <a:p>
          <a:endParaRPr lang="en-US"/>
        </a:p>
      </dgm:t>
    </dgm:pt>
    <dgm:pt modelId="{8ED3FA69-1493-49FC-B834-F899E942C623}" type="sibTrans" cxnId="{0376B376-637A-4702-89C1-128590C05340}">
      <dgm:prSet/>
      <dgm:spPr/>
      <dgm:t>
        <a:bodyPr/>
        <a:lstStyle/>
        <a:p>
          <a:endParaRPr lang="en-US"/>
        </a:p>
      </dgm:t>
    </dgm:pt>
    <dgm:pt modelId="{E8A141EA-A4BA-4171-94CB-5328BC6486C0}">
      <dgm:prSet phldrT="[Text]" custT="1"/>
      <dgm:spPr/>
      <dgm:t>
        <a:bodyPr/>
        <a:lstStyle/>
        <a:p>
          <a:r>
            <a:rPr lang="en-US" sz="1800" b="0" dirty="0">
              <a:latin typeface="Arial" pitchFamily="34" charset="0"/>
              <a:cs typeface="Arial" pitchFamily="34" charset="0"/>
            </a:rPr>
            <a:t>Mon 9/9-</a:t>
          </a:r>
        </a:p>
        <a:p>
          <a:r>
            <a:rPr lang="en-US" sz="1800" b="0" dirty="0">
              <a:latin typeface="Arial" pitchFamily="34" charset="0"/>
              <a:cs typeface="Arial" pitchFamily="34" charset="0"/>
            </a:rPr>
            <a:t>Tue 10/9</a:t>
          </a:r>
        </a:p>
      </dgm:t>
    </dgm:pt>
    <dgm:pt modelId="{E919EBAE-C707-4635-8C7C-449EFAEBA26F}" type="parTrans" cxnId="{59735C1D-D9A1-480C-BDB8-500AF34B76B5}">
      <dgm:prSet/>
      <dgm:spPr/>
      <dgm:t>
        <a:bodyPr/>
        <a:lstStyle/>
        <a:p>
          <a:endParaRPr lang="en-US"/>
        </a:p>
      </dgm:t>
    </dgm:pt>
    <dgm:pt modelId="{2EB40DC9-04D6-4242-BB9A-5BD5BF1D692A}" type="sibTrans" cxnId="{59735C1D-D9A1-480C-BDB8-500AF34B76B5}">
      <dgm:prSet/>
      <dgm:spPr/>
      <dgm:t>
        <a:bodyPr/>
        <a:lstStyle/>
        <a:p>
          <a:endParaRPr lang="en-US"/>
        </a:p>
      </dgm:t>
    </dgm:pt>
    <dgm:pt modelId="{916456E1-DA40-40E3-8F67-AC8B8F1BB1EC}">
      <dgm:prSet phldrT="[Text]" custT="1"/>
      <dgm:spPr/>
      <dgm:t>
        <a:bodyPr/>
        <a:lstStyle/>
        <a:p>
          <a:endParaRPr lang="en-US" sz="1400" b="1" dirty="0">
            <a:solidFill>
              <a:schemeClr val="tx1"/>
            </a:solidFill>
            <a:latin typeface="Arial" pitchFamily="34" charset="0"/>
            <a:cs typeface="Arial" pitchFamily="34" charset="0"/>
          </a:endParaRPr>
        </a:p>
      </dgm:t>
    </dgm:pt>
    <dgm:pt modelId="{6A1F7A92-F681-4CDB-8A9A-A5E42A0C1AF2}" type="parTrans" cxnId="{03E0544A-EC5A-40F0-9582-A9CA89CECC1E}">
      <dgm:prSet/>
      <dgm:spPr/>
      <dgm:t>
        <a:bodyPr/>
        <a:lstStyle/>
        <a:p>
          <a:endParaRPr lang="en-US"/>
        </a:p>
      </dgm:t>
    </dgm:pt>
    <dgm:pt modelId="{BA5C7AD4-EEC9-439C-BB40-A4C3D27C886F}" type="sibTrans" cxnId="{03E0544A-EC5A-40F0-9582-A9CA89CECC1E}">
      <dgm:prSet/>
      <dgm:spPr/>
      <dgm:t>
        <a:bodyPr/>
        <a:lstStyle/>
        <a:p>
          <a:endParaRPr lang="en-US"/>
        </a:p>
      </dgm:t>
    </dgm:pt>
    <dgm:pt modelId="{D91E1560-57E3-43B4-8D8F-B174579DE136}">
      <dgm:prSet custT="1"/>
      <dgm:spPr/>
      <dgm:t>
        <a:bodyPr/>
        <a:lstStyle/>
        <a:p>
          <a:r>
            <a:rPr lang="en-US" sz="2000" b="0" dirty="0">
              <a:latin typeface="Arial" pitchFamily="34" charset="0"/>
              <a:cs typeface="Arial" pitchFamily="34" charset="0"/>
            </a:rPr>
            <a:t>Committee Of the Whole, Working Groups, Open Dialogue Sessions</a:t>
          </a:r>
        </a:p>
      </dgm:t>
    </dgm:pt>
    <dgm:pt modelId="{7C3F2259-B95B-4F6B-80EB-D1DD8F690224}" type="parTrans" cxnId="{F229F1EA-B57F-4B3C-A2F7-2FCEEC075B11}">
      <dgm:prSet/>
      <dgm:spPr/>
      <dgm:t>
        <a:bodyPr/>
        <a:lstStyle/>
        <a:p>
          <a:endParaRPr lang="en-US"/>
        </a:p>
      </dgm:t>
    </dgm:pt>
    <dgm:pt modelId="{5BBF1D9A-5A19-4665-8BCA-570A23C3CC79}" type="sibTrans" cxnId="{F229F1EA-B57F-4B3C-A2F7-2FCEEC075B11}">
      <dgm:prSet/>
      <dgm:spPr/>
      <dgm:t>
        <a:bodyPr/>
        <a:lstStyle/>
        <a:p>
          <a:endParaRPr lang="en-US"/>
        </a:p>
      </dgm:t>
    </dgm:pt>
    <dgm:pt modelId="{E95F00C5-F145-4490-8AEC-03AB8539BF73}">
      <dgm:prSet phldrT="[Text]" custT="1"/>
      <dgm:spPr/>
      <dgm:t>
        <a:bodyPr/>
        <a:lstStyle/>
        <a:p>
          <a:endParaRPr lang="en-US" sz="1800" dirty="0"/>
        </a:p>
        <a:p>
          <a:r>
            <a:rPr lang="en-US" sz="1800" dirty="0">
              <a:latin typeface="Arial" panose="020B0604020202020204" pitchFamily="34" charset="0"/>
              <a:cs typeface="Arial" panose="020B0604020202020204" pitchFamily="34" charset="0"/>
            </a:rPr>
            <a:t>Wed 11/9-</a:t>
          </a:r>
        </a:p>
        <a:p>
          <a:r>
            <a:rPr lang="en-US" sz="1800" dirty="0">
              <a:latin typeface="Arial" panose="020B0604020202020204" pitchFamily="34" charset="0"/>
              <a:cs typeface="Arial" panose="020B0604020202020204" pitchFamily="34" charset="0"/>
            </a:rPr>
            <a:t>Fri 13/9</a:t>
          </a:r>
        </a:p>
      </dgm:t>
    </dgm:pt>
    <dgm:pt modelId="{77CD5F1A-B276-44BC-8D64-E31EE3117956}" type="parTrans" cxnId="{6370470F-851B-41B1-900F-90429F54AA83}">
      <dgm:prSet/>
      <dgm:spPr/>
      <dgm:t>
        <a:bodyPr/>
        <a:lstStyle/>
        <a:p>
          <a:endParaRPr lang="en-US"/>
        </a:p>
      </dgm:t>
    </dgm:pt>
    <dgm:pt modelId="{704C8A5A-262B-4182-9B4B-19D135281CE4}" type="sibTrans" cxnId="{6370470F-851B-41B1-900F-90429F54AA83}">
      <dgm:prSet/>
      <dgm:spPr/>
      <dgm:t>
        <a:bodyPr/>
        <a:lstStyle/>
        <a:p>
          <a:endParaRPr lang="en-US"/>
        </a:p>
      </dgm:t>
    </dgm:pt>
    <dgm:pt modelId="{31F7C9FE-FBE7-45CE-A5F2-CC0F01538CDE}">
      <dgm:prSet phldrT="[Text]" custT="1"/>
      <dgm:spPr/>
      <dgm:t>
        <a:bodyPr/>
        <a:lstStyle/>
        <a:p>
          <a:r>
            <a:rPr lang="en-US" sz="2000" dirty="0">
              <a:latin typeface="Arial" panose="020B0604020202020204" pitchFamily="34" charset="0"/>
              <a:cs typeface="Arial" panose="020B0604020202020204" pitchFamily="34" charset="0"/>
            </a:rPr>
            <a:t>Open Dialogue Sessions, Committee of the Whole, Closing of the COP</a:t>
          </a:r>
        </a:p>
      </dgm:t>
    </dgm:pt>
    <dgm:pt modelId="{1BAC6B97-3916-481F-9157-C8C041208B81}" type="parTrans" cxnId="{83FD4FF8-A6FA-48EE-B852-6F7C6CF04CE7}">
      <dgm:prSet/>
      <dgm:spPr/>
      <dgm:t>
        <a:bodyPr/>
        <a:lstStyle/>
        <a:p>
          <a:endParaRPr lang="en-US"/>
        </a:p>
      </dgm:t>
    </dgm:pt>
    <dgm:pt modelId="{D0AD182F-C364-4528-9858-9D0BC1381A80}" type="sibTrans" cxnId="{83FD4FF8-A6FA-48EE-B852-6F7C6CF04CE7}">
      <dgm:prSet/>
      <dgm:spPr/>
      <dgm:t>
        <a:bodyPr/>
        <a:lstStyle/>
        <a:p>
          <a:endParaRPr lang="en-US"/>
        </a:p>
      </dgm:t>
    </dgm:pt>
    <dgm:pt modelId="{4FF790AD-D4AE-492E-B135-E4D5D44EBC84}">
      <dgm:prSet phldrT="[Text]" custT="1"/>
      <dgm:spPr/>
      <dgm:t>
        <a:bodyPr/>
        <a:lstStyle/>
        <a:p>
          <a:r>
            <a:rPr lang="en-US" sz="2000" b="0" dirty="0">
              <a:latin typeface="Arial" pitchFamily="34" charset="0"/>
              <a:cs typeface="Arial" pitchFamily="34" charset="0"/>
            </a:rPr>
            <a:t>Election of the President and Vice-President, Adoption of the Agenda, Accreditations</a:t>
          </a:r>
        </a:p>
      </dgm:t>
    </dgm:pt>
    <dgm:pt modelId="{75D25A2E-FDD0-43B3-B3CE-4EE0B734CB15}" type="parTrans" cxnId="{3EE4C45E-C66A-4914-A39E-0C528C712052}">
      <dgm:prSet/>
      <dgm:spPr/>
      <dgm:t>
        <a:bodyPr/>
        <a:lstStyle/>
        <a:p>
          <a:endParaRPr lang="en-US"/>
        </a:p>
      </dgm:t>
    </dgm:pt>
    <dgm:pt modelId="{8BFE8959-757B-4ECE-961F-26F3FBF5B8C7}" type="sibTrans" cxnId="{3EE4C45E-C66A-4914-A39E-0C528C712052}">
      <dgm:prSet/>
      <dgm:spPr/>
      <dgm:t>
        <a:bodyPr/>
        <a:lstStyle/>
        <a:p>
          <a:endParaRPr lang="en-US"/>
        </a:p>
      </dgm:t>
    </dgm:pt>
    <dgm:pt modelId="{07EDBDE2-8280-4067-870B-6354660FD965}">
      <dgm:prSet custT="1"/>
      <dgm:spPr/>
      <dgm:t>
        <a:bodyPr/>
        <a:lstStyle/>
        <a:p>
          <a:pPr algn="just"/>
          <a:r>
            <a:rPr lang="en-US" sz="2000" b="0" dirty="0">
              <a:latin typeface="Arial" pitchFamily="34" charset="0"/>
              <a:cs typeface="Arial" pitchFamily="34" charset="0"/>
            </a:rPr>
            <a:t>Presentation of reports submitted by the parties, discussion on decisions and resolutions </a:t>
          </a:r>
        </a:p>
      </dgm:t>
    </dgm:pt>
    <dgm:pt modelId="{ADFC7306-1E2A-45BD-98A0-D7564B42B496}" type="parTrans" cxnId="{9228AAF7-5E4D-4A31-AEEB-E149EA6E9882}">
      <dgm:prSet/>
      <dgm:spPr/>
      <dgm:t>
        <a:bodyPr/>
        <a:lstStyle/>
        <a:p>
          <a:endParaRPr lang="en-US"/>
        </a:p>
      </dgm:t>
    </dgm:pt>
    <dgm:pt modelId="{0028E5D2-CA0B-4AD2-A8BB-DBD38BF4CE62}" type="sibTrans" cxnId="{9228AAF7-5E4D-4A31-AEEB-E149EA6E9882}">
      <dgm:prSet/>
      <dgm:spPr/>
      <dgm:t>
        <a:bodyPr/>
        <a:lstStyle/>
        <a:p>
          <a:endParaRPr lang="en-US"/>
        </a:p>
      </dgm:t>
    </dgm:pt>
    <dgm:pt modelId="{2547A7F6-0B2B-4DFD-AC72-0413C17E7CD6}">
      <dgm:prSet phldrT="[Text]" custT="1"/>
      <dgm:spPr/>
      <dgm:t>
        <a:bodyPr/>
        <a:lstStyle/>
        <a:p>
          <a:pPr algn="l"/>
          <a:endParaRPr lang="en-US" sz="1400" dirty="0">
            <a:latin typeface="Arial" pitchFamily="34" charset="0"/>
            <a:cs typeface="Arial" pitchFamily="34" charset="0"/>
          </a:endParaRPr>
        </a:p>
        <a:p>
          <a:pPr algn="just"/>
          <a:r>
            <a:rPr lang="en-US" sz="1800" dirty="0">
              <a:latin typeface="Arial" pitchFamily="34" charset="0"/>
              <a:cs typeface="Arial" pitchFamily="34" charset="0"/>
            </a:rPr>
            <a:t>Presentation of reports by parties, discussion on decisions and resolutions</a:t>
          </a:r>
        </a:p>
      </dgm:t>
    </dgm:pt>
    <dgm:pt modelId="{AD7B8957-F88F-46B8-B775-8F4387A353E5}" type="parTrans" cxnId="{A7E1E1DA-5A6C-49A2-92DB-DD7D00E4FB48}">
      <dgm:prSet/>
      <dgm:spPr/>
      <dgm:t>
        <a:bodyPr/>
        <a:lstStyle/>
        <a:p>
          <a:endParaRPr lang="en-US"/>
        </a:p>
      </dgm:t>
    </dgm:pt>
    <dgm:pt modelId="{0211EE50-37B8-45B2-A8DB-F0E632B71DAB}" type="sibTrans" cxnId="{A7E1E1DA-5A6C-49A2-92DB-DD7D00E4FB48}">
      <dgm:prSet/>
      <dgm:spPr/>
      <dgm:t>
        <a:bodyPr/>
        <a:lstStyle/>
        <a:p>
          <a:endParaRPr lang="en-US"/>
        </a:p>
      </dgm:t>
    </dgm:pt>
    <dgm:pt modelId="{F5C475BD-F2C7-48CB-B822-E60A06044ED2}" type="pres">
      <dgm:prSet presAssocID="{65D21363-1382-4955-8E04-6F4F3DE6DE69}" presName="vert0" presStyleCnt="0">
        <dgm:presLayoutVars>
          <dgm:dir/>
          <dgm:animOne val="branch"/>
          <dgm:animLvl val="lvl"/>
        </dgm:presLayoutVars>
      </dgm:prSet>
      <dgm:spPr/>
      <dgm:t>
        <a:bodyPr/>
        <a:lstStyle/>
        <a:p>
          <a:endParaRPr lang="en-US"/>
        </a:p>
      </dgm:t>
    </dgm:pt>
    <dgm:pt modelId="{AA7E2165-E019-49BC-9284-60F9B43FF392}" type="pres">
      <dgm:prSet presAssocID="{97E39A7C-F081-449C-9029-57D1A2BEDC0A}" presName="thickLine" presStyleLbl="alignNode1" presStyleIdx="0" presStyleCnt="4"/>
      <dgm:spPr/>
    </dgm:pt>
    <dgm:pt modelId="{C6C0BB76-0C78-4A15-AC15-C106B50EC123}" type="pres">
      <dgm:prSet presAssocID="{97E39A7C-F081-449C-9029-57D1A2BEDC0A}" presName="horz1" presStyleCnt="0"/>
      <dgm:spPr/>
    </dgm:pt>
    <dgm:pt modelId="{D8DE2018-D941-4D9D-BA77-969C10BAAED9}" type="pres">
      <dgm:prSet presAssocID="{97E39A7C-F081-449C-9029-57D1A2BEDC0A}" presName="tx1" presStyleLbl="revTx" presStyleIdx="0" presStyleCnt="11"/>
      <dgm:spPr/>
      <dgm:t>
        <a:bodyPr/>
        <a:lstStyle/>
        <a:p>
          <a:endParaRPr lang="en-US"/>
        </a:p>
      </dgm:t>
    </dgm:pt>
    <dgm:pt modelId="{CE9E0689-AC0E-4904-8F3B-C0CDF658F5CC}" type="pres">
      <dgm:prSet presAssocID="{97E39A7C-F081-449C-9029-57D1A2BEDC0A}" presName="vert1" presStyleCnt="0"/>
      <dgm:spPr/>
    </dgm:pt>
    <dgm:pt modelId="{8F8AFA18-02C2-43DA-B94C-12691B649055}" type="pres">
      <dgm:prSet presAssocID="{3CD7110A-C8CE-4A2B-B941-7CFEFEC3B25F}" presName="vertSpace2a" presStyleCnt="0"/>
      <dgm:spPr/>
    </dgm:pt>
    <dgm:pt modelId="{F910FE43-0400-4E4E-B0F8-5E78E66A9F1F}" type="pres">
      <dgm:prSet presAssocID="{3CD7110A-C8CE-4A2B-B941-7CFEFEC3B25F}" presName="horz2" presStyleCnt="0"/>
      <dgm:spPr/>
    </dgm:pt>
    <dgm:pt modelId="{F1BC22DB-E0E0-4CE0-9421-B0E17D553665}" type="pres">
      <dgm:prSet presAssocID="{3CD7110A-C8CE-4A2B-B941-7CFEFEC3B25F}" presName="horzSpace2" presStyleCnt="0"/>
      <dgm:spPr/>
    </dgm:pt>
    <dgm:pt modelId="{88C1BEA9-A1EE-4527-B1C5-664F2BF0BF77}" type="pres">
      <dgm:prSet presAssocID="{3CD7110A-C8CE-4A2B-B941-7CFEFEC3B25F}" presName="tx2" presStyleLbl="revTx" presStyleIdx="1" presStyleCnt="11" custLinFactNeighborX="-1749" custLinFactNeighborY="-5000"/>
      <dgm:spPr/>
      <dgm:t>
        <a:bodyPr/>
        <a:lstStyle/>
        <a:p>
          <a:endParaRPr lang="en-US"/>
        </a:p>
      </dgm:t>
    </dgm:pt>
    <dgm:pt modelId="{93B69870-50EE-413A-A03E-81E85307F13A}" type="pres">
      <dgm:prSet presAssocID="{3CD7110A-C8CE-4A2B-B941-7CFEFEC3B25F}" presName="vert2" presStyleCnt="0"/>
      <dgm:spPr/>
    </dgm:pt>
    <dgm:pt modelId="{C5118C79-4B18-4EC8-A9C9-A6EAB49DCDA2}" type="pres">
      <dgm:prSet presAssocID="{4FF790AD-D4AE-492E-B135-E4D5D44EBC84}" presName="horz3" presStyleCnt="0"/>
      <dgm:spPr/>
    </dgm:pt>
    <dgm:pt modelId="{05887CB5-CE6A-491F-8FF7-B0DEED1DD7DA}" type="pres">
      <dgm:prSet presAssocID="{4FF790AD-D4AE-492E-B135-E4D5D44EBC84}" presName="horzSpace3" presStyleCnt="0"/>
      <dgm:spPr/>
    </dgm:pt>
    <dgm:pt modelId="{24EABB3A-5968-44DE-BFE0-DB13E3BD159B}" type="pres">
      <dgm:prSet presAssocID="{4FF790AD-D4AE-492E-B135-E4D5D44EBC84}" presName="tx3" presStyleLbl="revTx" presStyleIdx="2" presStyleCnt="11"/>
      <dgm:spPr/>
      <dgm:t>
        <a:bodyPr/>
        <a:lstStyle/>
        <a:p>
          <a:endParaRPr lang="en-US"/>
        </a:p>
      </dgm:t>
    </dgm:pt>
    <dgm:pt modelId="{2CEEA90F-19FE-4C6A-A009-82414B772417}" type="pres">
      <dgm:prSet presAssocID="{4FF790AD-D4AE-492E-B135-E4D5D44EBC84}" presName="vert3" presStyleCnt="0"/>
      <dgm:spPr/>
    </dgm:pt>
    <dgm:pt modelId="{F263CDE4-BE33-47CF-83AD-7103C56EFA8E}" type="pres">
      <dgm:prSet presAssocID="{3CD7110A-C8CE-4A2B-B941-7CFEFEC3B25F}" presName="thinLine2b" presStyleLbl="callout" presStyleIdx="0" presStyleCnt="4" custFlipVert="1" custSzY="47588" custScaleX="98441" custLinFactY="-149772" custLinFactNeighborX="2218" custLinFactNeighborY="-200000"/>
      <dgm:spPr/>
    </dgm:pt>
    <dgm:pt modelId="{580942FC-7004-47FA-8161-BF5FA30FEADB}" type="pres">
      <dgm:prSet presAssocID="{3CD7110A-C8CE-4A2B-B941-7CFEFEC3B25F}" presName="vertSpace2b" presStyleCnt="0"/>
      <dgm:spPr/>
    </dgm:pt>
    <dgm:pt modelId="{196E9372-3273-47CC-B3B5-10F25F50FED3}" type="pres">
      <dgm:prSet presAssocID="{2A28C123-C11A-4BE0-8787-946950B31DF2}" presName="thickLine" presStyleLbl="alignNode1" presStyleIdx="1" presStyleCnt="4" custLinFactNeighborX="1041" custLinFactNeighborY="-20869"/>
      <dgm:spPr/>
    </dgm:pt>
    <dgm:pt modelId="{2D721F2B-E5F1-4A29-B1C0-D77F03BBA5F5}" type="pres">
      <dgm:prSet presAssocID="{2A28C123-C11A-4BE0-8787-946950B31DF2}" presName="horz1" presStyleCnt="0"/>
      <dgm:spPr/>
    </dgm:pt>
    <dgm:pt modelId="{694B7A49-8278-44C1-ABFF-E17CB65ECFB2}" type="pres">
      <dgm:prSet presAssocID="{2A28C123-C11A-4BE0-8787-946950B31DF2}" presName="tx1" presStyleLbl="revTx" presStyleIdx="3" presStyleCnt="11"/>
      <dgm:spPr/>
      <dgm:t>
        <a:bodyPr/>
        <a:lstStyle/>
        <a:p>
          <a:endParaRPr lang="en-US"/>
        </a:p>
      </dgm:t>
    </dgm:pt>
    <dgm:pt modelId="{9062F9EE-17A8-4A15-8BA1-4A6436D95958}" type="pres">
      <dgm:prSet presAssocID="{2A28C123-C11A-4BE0-8787-946950B31DF2}" presName="vert1" presStyleCnt="0"/>
      <dgm:spPr/>
    </dgm:pt>
    <dgm:pt modelId="{E3DF8619-7D76-4E9F-9CF1-38ABEB767058}" type="pres">
      <dgm:prSet presAssocID="{D91E1560-57E3-43B4-8D8F-B174579DE136}" presName="vertSpace2a" presStyleCnt="0"/>
      <dgm:spPr/>
    </dgm:pt>
    <dgm:pt modelId="{2DFB28DD-F576-4343-8C3E-FC2234EEF8FB}" type="pres">
      <dgm:prSet presAssocID="{D91E1560-57E3-43B4-8D8F-B174579DE136}" presName="horz2" presStyleCnt="0"/>
      <dgm:spPr/>
    </dgm:pt>
    <dgm:pt modelId="{36478FBA-47C8-4B57-A54E-38934BFBDA76}" type="pres">
      <dgm:prSet presAssocID="{D91E1560-57E3-43B4-8D8F-B174579DE136}" presName="horzSpace2" presStyleCnt="0"/>
      <dgm:spPr/>
    </dgm:pt>
    <dgm:pt modelId="{5AF0B673-DC22-48D3-B511-680FDB3FBCE9}" type="pres">
      <dgm:prSet presAssocID="{D91E1560-57E3-43B4-8D8F-B174579DE136}" presName="tx2" presStyleLbl="revTx" presStyleIdx="4" presStyleCnt="11" custScaleY="339299"/>
      <dgm:spPr/>
      <dgm:t>
        <a:bodyPr/>
        <a:lstStyle/>
        <a:p>
          <a:endParaRPr lang="en-US"/>
        </a:p>
      </dgm:t>
    </dgm:pt>
    <dgm:pt modelId="{5A2EAF70-0B6B-420A-B2D1-7108D42EC2E3}" type="pres">
      <dgm:prSet presAssocID="{D91E1560-57E3-43B4-8D8F-B174579DE136}" presName="vert2" presStyleCnt="0"/>
      <dgm:spPr/>
    </dgm:pt>
    <dgm:pt modelId="{3520B5AF-CA29-41C5-8CC7-BE192FF6D26A}" type="pres">
      <dgm:prSet presAssocID="{07EDBDE2-8280-4067-870B-6354660FD965}" presName="horz3" presStyleCnt="0"/>
      <dgm:spPr/>
    </dgm:pt>
    <dgm:pt modelId="{2722F409-C4F0-4898-96BA-838AF155E66B}" type="pres">
      <dgm:prSet presAssocID="{07EDBDE2-8280-4067-870B-6354660FD965}" presName="horzSpace3" presStyleCnt="0"/>
      <dgm:spPr/>
    </dgm:pt>
    <dgm:pt modelId="{B6BCE676-E51C-4D75-B67E-7DCA25F26F5F}" type="pres">
      <dgm:prSet presAssocID="{07EDBDE2-8280-4067-870B-6354660FD965}" presName="tx3" presStyleLbl="revTx" presStyleIdx="5" presStyleCnt="11" custScaleY="1168008"/>
      <dgm:spPr/>
      <dgm:t>
        <a:bodyPr/>
        <a:lstStyle/>
        <a:p>
          <a:endParaRPr lang="en-US"/>
        </a:p>
      </dgm:t>
    </dgm:pt>
    <dgm:pt modelId="{79EEF436-6C8C-47F9-A898-EAA990F431E7}" type="pres">
      <dgm:prSet presAssocID="{07EDBDE2-8280-4067-870B-6354660FD965}" presName="vert3" presStyleCnt="0"/>
      <dgm:spPr/>
    </dgm:pt>
    <dgm:pt modelId="{495AA573-DD5F-4A54-9E87-7CF936CA613F}" type="pres">
      <dgm:prSet presAssocID="{D91E1560-57E3-43B4-8D8F-B174579DE136}" presName="thinLine2b" presStyleLbl="callout" presStyleIdx="1" presStyleCnt="4" custLinFactY="-66998" custLinFactNeighborX="443" custLinFactNeighborY="-100000"/>
      <dgm:spPr/>
    </dgm:pt>
    <dgm:pt modelId="{5A9BA52D-410B-4E49-82CD-64DA357B9D89}" type="pres">
      <dgm:prSet presAssocID="{D91E1560-57E3-43B4-8D8F-B174579DE136}" presName="vertSpace2b" presStyleCnt="0"/>
      <dgm:spPr/>
    </dgm:pt>
    <dgm:pt modelId="{4B487394-ACEF-44C4-87B6-3F332A92D8C6}" type="pres">
      <dgm:prSet presAssocID="{E8A141EA-A4BA-4171-94CB-5328BC6486C0}" presName="thickLine" presStyleLbl="alignNode1" presStyleIdx="2" presStyleCnt="4" custLinFactNeighborX="937" custLinFactNeighborY="-4751"/>
      <dgm:spPr/>
    </dgm:pt>
    <dgm:pt modelId="{2301573A-4B75-459D-8BF6-9AB59BF2729A}" type="pres">
      <dgm:prSet presAssocID="{E8A141EA-A4BA-4171-94CB-5328BC6486C0}" presName="horz1" presStyleCnt="0"/>
      <dgm:spPr/>
    </dgm:pt>
    <dgm:pt modelId="{96EB5412-1060-4711-8FA8-088E412C386A}" type="pres">
      <dgm:prSet presAssocID="{E8A141EA-A4BA-4171-94CB-5328BC6486C0}" presName="tx1" presStyleLbl="revTx" presStyleIdx="6" presStyleCnt="11"/>
      <dgm:spPr/>
      <dgm:t>
        <a:bodyPr/>
        <a:lstStyle/>
        <a:p>
          <a:endParaRPr lang="en-US"/>
        </a:p>
      </dgm:t>
    </dgm:pt>
    <dgm:pt modelId="{22B11880-DDB7-4AAC-B05D-870BAC88AC0E}" type="pres">
      <dgm:prSet presAssocID="{E8A141EA-A4BA-4171-94CB-5328BC6486C0}" presName="vert1" presStyleCnt="0"/>
      <dgm:spPr/>
    </dgm:pt>
    <dgm:pt modelId="{049FB828-405F-4FED-A22C-5F3518058C2F}" type="pres">
      <dgm:prSet presAssocID="{916456E1-DA40-40E3-8F67-AC8B8F1BB1EC}" presName="vertSpace2a" presStyleCnt="0"/>
      <dgm:spPr/>
    </dgm:pt>
    <dgm:pt modelId="{955048D2-DFD0-4258-B1D3-E85028CEA45D}" type="pres">
      <dgm:prSet presAssocID="{916456E1-DA40-40E3-8F67-AC8B8F1BB1EC}" presName="horz2" presStyleCnt="0"/>
      <dgm:spPr/>
    </dgm:pt>
    <dgm:pt modelId="{8E16B3D1-DFF1-4072-B22B-7D2E25B87EF5}" type="pres">
      <dgm:prSet presAssocID="{916456E1-DA40-40E3-8F67-AC8B8F1BB1EC}" presName="horzSpace2" presStyleCnt="0"/>
      <dgm:spPr/>
    </dgm:pt>
    <dgm:pt modelId="{1BA06452-889C-4F34-9B22-5B03EA7D3F0C}" type="pres">
      <dgm:prSet presAssocID="{916456E1-DA40-40E3-8F67-AC8B8F1BB1EC}" presName="tx2" presStyleLbl="revTx" presStyleIdx="7" presStyleCnt="11" custScaleX="103733" custScaleY="219808"/>
      <dgm:spPr/>
      <dgm:t>
        <a:bodyPr/>
        <a:lstStyle/>
        <a:p>
          <a:endParaRPr lang="en-US"/>
        </a:p>
      </dgm:t>
    </dgm:pt>
    <dgm:pt modelId="{36000E5F-30E5-48F6-A523-D496069356DC}" type="pres">
      <dgm:prSet presAssocID="{916456E1-DA40-40E3-8F67-AC8B8F1BB1EC}" presName="vert2" presStyleCnt="0"/>
      <dgm:spPr/>
    </dgm:pt>
    <dgm:pt modelId="{25267C50-D9B6-4D06-8576-66C054BD3F0F}" type="pres">
      <dgm:prSet presAssocID="{916456E1-DA40-40E3-8F67-AC8B8F1BB1EC}" presName="thinLine2b" presStyleLbl="callout" presStyleIdx="2" presStyleCnt="4" custLinFactY="218405" custLinFactNeighborX="4390" custLinFactNeighborY="300000"/>
      <dgm:spPr/>
    </dgm:pt>
    <dgm:pt modelId="{B85DEAEA-A1F2-45D5-A392-72284566DCDF}" type="pres">
      <dgm:prSet presAssocID="{916456E1-DA40-40E3-8F67-AC8B8F1BB1EC}" presName="vertSpace2b" presStyleCnt="0"/>
      <dgm:spPr/>
    </dgm:pt>
    <dgm:pt modelId="{F9B4EEA5-710D-45FC-BFEA-2E65248BE788}" type="pres">
      <dgm:prSet presAssocID="{E95F00C5-F145-4490-8AEC-03AB8539BF73}" presName="thickLine" presStyleLbl="alignNode1" presStyleIdx="3" presStyleCnt="4" custLinFactNeighborX="-68" custLinFactNeighborY="10313"/>
      <dgm:spPr/>
    </dgm:pt>
    <dgm:pt modelId="{D2468F58-4E4D-4A61-91AA-BC7CAF1AE294}" type="pres">
      <dgm:prSet presAssocID="{E95F00C5-F145-4490-8AEC-03AB8539BF73}" presName="horz1" presStyleCnt="0"/>
      <dgm:spPr/>
    </dgm:pt>
    <dgm:pt modelId="{2F1C86EB-9BE0-4459-9022-6172A3F13C95}" type="pres">
      <dgm:prSet presAssocID="{E95F00C5-F145-4490-8AEC-03AB8539BF73}" presName="tx1" presStyleLbl="revTx" presStyleIdx="8" presStyleCnt="11"/>
      <dgm:spPr/>
      <dgm:t>
        <a:bodyPr/>
        <a:lstStyle/>
        <a:p>
          <a:endParaRPr lang="en-US"/>
        </a:p>
      </dgm:t>
    </dgm:pt>
    <dgm:pt modelId="{AE705F34-AE7D-4F54-94FB-0D15FD7C50BC}" type="pres">
      <dgm:prSet presAssocID="{E95F00C5-F145-4490-8AEC-03AB8539BF73}" presName="vert1" presStyleCnt="0"/>
      <dgm:spPr/>
    </dgm:pt>
    <dgm:pt modelId="{0946130E-9451-4D11-91D9-FEFF489986D8}" type="pres">
      <dgm:prSet presAssocID="{31F7C9FE-FBE7-45CE-A5F2-CC0F01538CDE}" presName="vertSpace2a" presStyleCnt="0"/>
      <dgm:spPr/>
    </dgm:pt>
    <dgm:pt modelId="{74D2451A-E8BD-46DA-81A4-159E0BDF15E4}" type="pres">
      <dgm:prSet presAssocID="{31F7C9FE-FBE7-45CE-A5F2-CC0F01538CDE}" presName="horz2" presStyleCnt="0"/>
      <dgm:spPr/>
    </dgm:pt>
    <dgm:pt modelId="{66E041A4-CEA6-409D-84C0-724935E9D6CE}" type="pres">
      <dgm:prSet presAssocID="{31F7C9FE-FBE7-45CE-A5F2-CC0F01538CDE}" presName="horzSpace2" presStyleCnt="0"/>
      <dgm:spPr/>
    </dgm:pt>
    <dgm:pt modelId="{C629EE29-E47C-40DA-ADD2-B8751FE1E2B2}" type="pres">
      <dgm:prSet presAssocID="{31F7C9FE-FBE7-45CE-A5F2-CC0F01538CDE}" presName="tx2" presStyleLbl="revTx" presStyleIdx="9" presStyleCnt="11"/>
      <dgm:spPr/>
      <dgm:t>
        <a:bodyPr/>
        <a:lstStyle/>
        <a:p>
          <a:endParaRPr lang="en-US"/>
        </a:p>
      </dgm:t>
    </dgm:pt>
    <dgm:pt modelId="{AC3A6F78-33F4-46BF-B61E-48F020DDEB00}" type="pres">
      <dgm:prSet presAssocID="{31F7C9FE-FBE7-45CE-A5F2-CC0F01538CDE}" presName="vert2" presStyleCnt="0"/>
      <dgm:spPr/>
    </dgm:pt>
    <dgm:pt modelId="{CD142C0C-B4F6-4DDA-BD35-B5E9E9635108}" type="pres">
      <dgm:prSet presAssocID="{2547A7F6-0B2B-4DFD-AC72-0413C17E7CD6}" presName="horz3" presStyleCnt="0"/>
      <dgm:spPr/>
    </dgm:pt>
    <dgm:pt modelId="{2685BABF-ECCB-42E6-AB99-5A23587262F7}" type="pres">
      <dgm:prSet presAssocID="{2547A7F6-0B2B-4DFD-AC72-0413C17E7CD6}" presName="horzSpace3" presStyleCnt="0"/>
      <dgm:spPr/>
    </dgm:pt>
    <dgm:pt modelId="{F4D03E6B-23B7-4B47-BA1A-C8054CB08203}" type="pres">
      <dgm:prSet presAssocID="{2547A7F6-0B2B-4DFD-AC72-0413C17E7CD6}" presName="tx3" presStyleLbl="revTx" presStyleIdx="10" presStyleCnt="11" custScaleX="90643" custScaleY="92762"/>
      <dgm:spPr/>
      <dgm:t>
        <a:bodyPr/>
        <a:lstStyle/>
        <a:p>
          <a:endParaRPr lang="en-US"/>
        </a:p>
      </dgm:t>
    </dgm:pt>
    <dgm:pt modelId="{7D229B64-B2C2-44B9-9A5D-B02D0F59C906}" type="pres">
      <dgm:prSet presAssocID="{2547A7F6-0B2B-4DFD-AC72-0413C17E7CD6}" presName="vert3" presStyleCnt="0"/>
      <dgm:spPr/>
    </dgm:pt>
    <dgm:pt modelId="{79AA8A63-0EFE-4CB8-A93D-B013932A7439}" type="pres">
      <dgm:prSet presAssocID="{31F7C9FE-FBE7-45CE-A5F2-CC0F01538CDE}" presName="thinLine2b" presStyleLbl="callout" presStyleIdx="3" presStyleCnt="4"/>
      <dgm:spPr/>
    </dgm:pt>
    <dgm:pt modelId="{38C9A181-8FE3-4639-9D26-11877DB04DB9}" type="pres">
      <dgm:prSet presAssocID="{31F7C9FE-FBE7-45CE-A5F2-CC0F01538CDE}" presName="vertSpace2b" presStyleCnt="0"/>
      <dgm:spPr/>
    </dgm:pt>
  </dgm:ptLst>
  <dgm:cxnLst>
    <dgm:cxn modelId="{339FDAEC-9EE8-437E-A114-9CD44A81BD90}" type="presOf" srcId="{2547A7F6-0B2B-4DFD-AC72-0413C17E7CD6}" destId="{F4D03E6B-23B7-4B47-BA1A-C8054CB08203}" srcOrd="0" destOrd="0" presId="urn:microsoft.com/office/officeart/2008/layout/LinedList"/>
    <dgm:cxn modelId="{DA4EB1DB-E1B7-48EA-A5F3-25F20AD0CF65}" type="presOf" srcId="{D91E1560-57E3-43B4-8D8F-B174579DE136}" destId="{5AF0B673-DC22-48D3-B511-680FDB3FBCE9}" srcOrd="0" destOrd="0" presId="urn:microsoft.com/office/officeart/2008/layout/LinedList"/>
    <dgm:cxn modelId="{3EE4C45E-C66A-4914-A39E-0C528C712052}" srcId="{3CD7110A-C8CE-4A2B-B941-7CFEFEC3B25F}" destId="{4FF790AD-D4AE-492E-B135-E4D5D44EBC84}" srcOrd="0" destOrd="0" parTransId="{75D25A2E-FDD0-43B3-B3CE-4EE0B734CB15}" sibTransId="{8BFE8959-757B-4ECE-961F-26F3FBF5B8C7}"/>
    <dgm:cxn modelId="{086690BA-6E12-43BA-A6C5-AF36ACFAEA67}" type="presOf" srcId="{2A28C123-C11A-4BE0-8787-946950B31DF2}" destId="{694B7A49-8278-44C1-ABFF-E17CB65ECFB2}" srcOrd="0" destOrd="0" presId="urn:microsoft.com/office/officeart/2008/layout/LinedList"/>
    <dgm:cxn modelId="{83FD4FF8-A6FA-48EE-B852-6F7C6CF04CE7}" srcId="{E95F00C5-F145-4490-8AEC-03AB8539BF73}" destId="{31F7C9FE-FBE7-45CE-A5F2-CC0F01538CDE}" srcOrd="0" destOrd="0" parTransId="{1BAC6B97-3916-481F-9157-C8C041208B81}" sibTransId="{D0AD182F-C364-4528-9858-9D0BC1381A80}"/>
    <dgm:cxn modelId="{6370470F-851B-41B1-900F-90429F54AA83}" srcId="{65D21363-1382-4955-8E04-6F4F3DE6DE69}" destId="{E95F00C5-F145-4490-8AEC-03AB8539BF73}" srcOrd="3" destOrd="0" parTransId="{77CD5F1A-B276-44BC-8D64-E31EE3117956}" sibTransId="{704C8A5A-262B-4182-9B4B-19D135281CE4}"/>
    <dgm:cxn modelId="{6F7B89D5-735F-4D4E-B2C0-146D741AB63D}" type="presOf" srcId="{4FF790AD-D4AE-492E-B135-E4D5D44EBC84}" destId="{24EABB3A-5968-44DE-BFE0-DB13E3BD159B}" srcOrd="0" destOrd="0" presId="urn:microsoft.com/office/officeart/2008/layout/LinedList"/>
    <dgm:cxn modelId="{F229F1EA-B57F-4B3C-A2F7-2FCEEC075B11}" srcId="{2A28C123-C11A-4BE0-8787-946950B31DF2}" destId="{D91E1560-57E3-43B4-8D8F-B174579DE136}" srcOrd="0" destOrd="0" parTransId="{7C3F2259-B95B-4F6B-80EB-D1DD8F690224}" sibTransId="{5BBF1D9A-5A19-4665-8BCA-570A23C3CC79}"/>
    <dgm:cxn modelId="{DD59F7E6-1F07-43D1-A56A-2AD061BF138C}" type="presOf" srcId="{3CD7110A-C8CE-4A2B-B941-7CFEFEC3B25F}" destId="{88C1BEA9-A1EE-4527-B1C5-664F2BF0BF77}" srcOrd="0" destOrd="0" presId="urn:microsoft.com/office/officeart/2008/layout/LinedList"/>
    <dgm:cxn modelId="{6A44F95D-8A70-4CC2-BD20-BAE95B3DF14B}" type="presOf" srcId="{07EDBDE2-8280-4067-870B-6354660FD965}" destId="{B6BCE676-E51C-4D75-B67E-7DCA25F26F5F}" srcOrd="0" destOrd="0" presId="urn:microsoft.com/office/officeart/2008/layout/LinedList"/>
    <dgm:cxn modelId="{2BAEF63C-686D-4923-8C96-8EB6308ADB02}" type="presOf" srcId="{65D21363-1382-4955-8E04-6F4F3DE6DE69}" destId="{F5C475BD-F2C7-48CB-B822-E60A06044ED2}" srcOrd="0" destOrd="0" presId="urn:microsoft.com/office/officeart/2008/layout/LinedList"/>
    <dgm:cxn modelId="{A7E1E1DA-5A6C-49A2-92DB-DD7D00E4FB48}" srcId="{31F7C9FE-FBE7-45CE-A5F2-CC0F01538CDE}" destId="{2547A7F6-0B2B-4DFD-AC72-0413C17E7CD6}" srcOrd="0" destOrd="0" parTransId="{AD7B8957-F88F-46B8-B775-8F4387A353E5}" sibTransId="{0211EE50-37B8-45B2-A8DB-F0E632B71DAB}"/>
    <dgm:cxn modelId="{243F4F04-FFC2-4D1A-BF13-954C2CC66041}" type="presOf" srcId="{31F7C9FE-FBE7-45CE-A5F2-CC0F01538CDE}" destId="{C629EE29-E47C-40DA-ADD2-B8751FE1E2B2}" srcOrd="0" destOrd="0" presId="urn:microsoft.com/office/officeart/2008/layout/LinedList"/>
    <dgm:cxn modelId="{9228AAF7-5E4D-4A31-AEEB-E149EA6E9882}" srcId="{D91E1560-57E3-43B4-8D8F-B174579DE136}" destId="{07EDBDE2-8280-4067-870B-6354660FD965}" srcOrd="0" destOrd="0" parTransId="{ADFC7306-1E2A-45BD-98A0-D7564B42B496}" sibTransId="{0028E5D2-CA0B-4AD2-A8BB-DBD38BF4CE62}"/>
    <dgm:cxn modelId="{CC67EABE-5579-4E23-AD85-4E7E383C86BE}" srcId="{65D21363-1382-4955-8E04-6F4F3DE6DE69}" destId="{97E39A7C-F081-449C-9029-57D1A2BEDC0A}" srcOrd="0" destOrd="0" parTransId="{AE4D0B6A-C223-4888-9D74-21C237BA6E26}" sibTransId="{EAA66B66-DCC2-4C02-9103-222A2619802E}"/>
    <dgm:cxn modelId="{03E0544A-EC5A-40F0-9582-A9CA89CECC1E}" srcId="{E8A141EA-A4BA-4171-94CB-5328BC6486C0}" destId="{916456E1-DA40-40E3-8F67-AC8B8F1BB1EC}" srcOrd="0" destOrd="0" parTransId="{6A1F7A92-F681-4CDB-8A9A-A5E42A0C1AF2}" sibTransId="{BA5C7AD4-EEC9-439C-BB40-A4C3D27C886F}"/>
    <dgm:cxn modelId="{59735C1D-D9A1-480C-BDB8-500AF34B76B5}" srcId="{65D21363-1382-4955-8E04-6F4F3DE6DE69}" destId="{E8A141EA-A4BA-4171-94CB-5328BC6486C0}" srcOrd="2" destOrd="0" parTransId="{E919EBAE-C707-4635-8C7C-449EFAEBA26F}" sibTransId="{2EB40DC9-04D6-4242-BB9A-5BD5BF1D692A}"/>
    <dgm:cxn modelId="{CA140D71-8BD9-445E-9A37-6048EAEA758D}" type="presOf" srcId="{97E39A7C-F081-449C-9029-57D1A2BEDC0A}" destId="{D8DE2018-D941-4D9D-BA77-969C10BAAED9}" srcOrd="0" destOrd="0" presId="urn:microsoft.com/office/officeart/2008/layout/LinedList"/>
    <dgm:cxn modelId="{E30090DE-DE84-434A-B56A-DBE6713989D8}" type="presOf" srcId="{E8A141EA-A4BA-4171-94CB-5328BC6486C0}" destId="{96EB5412-1060-4711-8FA8-088E412C386A}" srcOrd="0" destOrd="0" presId="urn:microsoft.com/office/officeart/2008/layout/LinedList"/>
    <dgm:cxn modelId="{0376B376-637A-4702-89C1-128590C05340}" srcId="{65D21363-1382-4955-8E04-6F4F3DE6DE69}" destId="{2A28C123-C11A-4BE0-8787-946950B31DF2}" srcOrd="1" destOrd="0" parTransId="{007BDC05-0673-42C3-B1BE-7CD5B5A3EBCB}" sibTransId="{8ED3FA69-1493-49FC-B834-F899E942C623}"/>
    <dgm:cxn modelId="{A1113B90-BBF2-4113-9723-D9367DEEE188}" type="presOf" srcId="{E95F00C5-F145-4490-8AEC-03AB8539BF73}" destId="{2F1C86EB-9BE0-4459-9022-6172A3F13C95}" srcOrd="0" destOrd="0" presId="urn:microsoft.com/office/officeart/2008/layout/LinedList"/>
    <dgm:cxn modelId="{01385FDD-BA12-4354-9862-C768036A9921}" srcId="{97E39A7C-F081-449C-9029-57D1A2BEDC0A}" destId="{3CD7110A-C8CE-4A2B-B941-7CFEFEC3B25F}" srcOrd="0" destOrd="0" parTransId="{32736CF7-E41A-4830-B86E-EECAB7E7880D}" sibTransId="{F5C05620-C65D-4F10-88E0-16BF92DCC593}"/>
    <dgm:cxn modelId="{B5C68A12-F237-4403-A5F3-D9EB47349030}" type="presOf" srcId="{916456E1-DA40-40E3-8F67-AC8B8F1BB1EC}" destId="{1BA06452-889C-4F34-9B22-5B03EA7D3F0C}" srcOrd="0" destOrd="0" presId="urn:microsoft.com/office/officeart/2008/layout/LinedList"/>
    <dgm:cxn modelId="{7ABA4517-1318-4293-9997-60EB38931E0F}" type="presParOf" srcId="{F5C475BD-F2C7-48CB-B822-E60A06044ED2}" destId="{AA7E2165-E019-49BC-9284-60F9B43FF392}" srcOrd="0" destOrd="0" presId="urn:microsoft.com/office/officeart/2008/layout/LinedList"/>
    <dgm:cxn modelId="{D18961EA-E24A-43F6-88EA-5759DF1129B8}" type="presParOf" srcId="{F5C475BD-F2C7-48CB-B822-E60A06044ED2}" destId="{C6C0BB76-0C78-4A15-AC15-C106B50EC123}" srcOrd="1" destOrd="0" presId="urn:microsoft.com/office/officeart/2008/layout/LinedList"/>
    <dgm:cxn modelId="{61E6739A-F0EB-479C-8DFA-92AD48005D43}" type="presParOf" srcId="{C6C0BB76-0C78-4A15-AC15-C106B50EC123}" destId="{D8DE2018-D941-4D9D-BA77-969C10BAAED9}" srcOrd="0" destOrd="0" presId="urn:microsoft.com/office/officeart/2008/layout/LinedList"/>
    <dgm:cxn modelId="{654518FA-6A6E-49AB-A76D-7E6F296FDC30}" type="presParOf" srcId="{C6C0BB76-0C78-4A15-AC15-C106B50EC123}" destId="{CE9E0689-AC0E-4904-8F3B-C0CDF658F5CC}" srcOrd="1" destOrd="0" presId="urn:microsoft.com/office/officeart/2008/layout/LinedList"/>
    <dgm:cxn modelId="{423C8F8B-B1A6-431A-ACBC-4A9A299DAB34}" type="presParOf" srcId="{CE9E0689-AC0E-4904-8F3B-C0CDF658F5CC}" destId="{8F8AFA18-02C2-43DA-B94C-12691B649055}" srcOrd="0" destOrd="0" presId="urn:microsoft.com/office/officeart/2008/layout/LinedList"/>
    <dgm:cxn modelId="{5B6874A8-8E95-41D0-B44E-AF1A56B2728C}" type="presParOf" srcId="{CE9E0689-AC0E-4904-8F3B-C0CDF658F5CC}" destId="{F910FE43-0400-4E4E-B0F8-5E78E66A9F1F}" srcOrd="1" destOrd="0" presId="urn:microsoft.com/office/officeart/2008/layout/LinedList"/>
    <dgm:cxn modelId="{6B555AC5-3FCB-4B94-B640-EC51E168FDB8}" type="presParOf" srcId="{F910FE43-0400-4E4E-B0F8-5E78E66A9F1F}" destId="{F1BC22DB-E0E0-4CE0-9421-B0E17D553665}" srcOrd="0" destOrd="0" presId="urn:microsoft.com/office/officeart/2008/layout/LinedList"/>
    <dgm:cxn modelId="{E3D41BA7-1466-407A-9AEE-CBC3323AF1C2}" type="presParOf" srcId="{F910FE43-0400-4E4E-B0F8-5E78E66A9F1F}" destId="{88C1BEA9-A1EE-4527-B1C5-664F2BF0BF77}" srcOrd="1" destOrd="0" presId="urn:microsoft.com/office/officeart/2008/layout/LinedList"/>
    <dgm:cxn modelId="{CC2CF3BE-3ECB-47B3-9879-6079FD7E99B6}" type="presParOf" srcId="{F910FE43-0400-4E4E-B0F8-5E78E66A9F1F}" destId="{93B69870-50EE-413A-A03E-81E85307F13A}" srcOrd="2" destOrd="0" presId="urn:microsoft.com/office/officeart/2008/layout/LinedList"/>
    <dgm:cxn modelId="{1125EDE0-E6B2-4084-90FB-ABFBA69F7F46}" type="presParOf" srcId="{93B69870-50EE-413A-A03E-81E85307F13A}" destId="{C5118C79-4B18-4EC8-A9C9-A6EAB49DCDA2}" srcOrd="0" destOrd="0" presId="urn:microsoft.com/office/officeart/2008/layout/LinedList"/>
    <dgm:cxn modelId="{0CA07D80-9C4F-4205-813E-831567CC5458}" type="presParOf" srcId="{C5118C79-4B18-4EC8-A9C9-A6EAB49DCDA2}" destId="{05887CB5-CE6A-491F-8FF7-B0DEED1DD7DA}" srcOrd="0" destOrd="0" presId="urn:microsoft.com/office/officeart/2008/layout/LinedList"/>
    <dgm:cxn modelId="{CCA95859-BE32-4829-9DBA-E4FAAA68F0B7}" type="presParOf" srcId="{C5118C79-4B18-4EC8-A9C9-A6EAB49DCDA2}" destId="{24EABB3A-5968-44DE-BFE0-DB13E3BD159B}" srcOrd="1" destOrd="0" presId="urn:microsoft.com/office/officeart/2008/layout/LinedList"/>
    <dgm:cxn modelId="{0BE1B8AA-6166-4D6C-AE6D-2EDCE7803C79}" type="presParOf" srcId="{C5118C79-4B18-4EC8-A9C9-A6EAB49DCDA2}" destId="{2CEEA90F-19FE-4C6A-A009-82414B772417}" srcOrd="2" destOrd="0" presId="urn:microsoft.com/office/officeart/2008/layout/LinedList"/>
    <dgm:cxn modelId="{53D734FD-DBE6-4541-818A-895CFBF1C8BA}" type="presParOf" srcId="{CE9E0689-AC0E-4904-8F3B-C0CDF658F5CC}" destId="{F263CDE4-BE33-47CF-83AD-7103C56EFA8E}" srcOrd="2" destOrd="0" presId="urn:microsoft.com/office/officeart/2008/layout/LinedList"/>
    <dgm:cxn modelId="{44A4993B-76BB-4185-8264-35FED433EFF8}" type="presParOf" srcId="{CE9E0689-AC0E-4904-8F3B-C0CDF658F5CC}" destId="{580942FC-7004-47FA-8161-BF5FA30FEADB}" srcOrd="3" destOrd="0" presId="urn:microsoft.com/office/officeart/2008/layout/LinedList"/>
    <dgm:cxn modelId="{269B0D44-33D4-4462-B26B-9F7F96005BC8}" type="presParOf" srcId="{F5C475BD-F2C7-48CB-B822-E60A06044ED2}" destId="{196E9372-3273-47CC-B3B5-10F25F50FED3}" srcOrd="2" destOrd="0" presId="urn:microsoft.com/office/officeart/2008/layout/LinedList"/>
    <dgm:cxn modelId="{08314D39-6847-40DB-99C3-4B0CF37D3F28}" type="presParOf" srcId="{F5C475BD-F2C7-48CB-B822-E60A06044ED2}" destId="{2D721F2B-E5F1-4A29-B1C0-D77F03BBA5F5}" srcOrd="3" destOrd="0" presId="urn:microsoft.com/office/officeart/2008/layout/LinedList"/>
    <dgm:cxn modelId="{E823927D-AF52-4004-85DC-199B0EA2A5A2}" type="presParOf" srcId="{2D721F2B-E5F1-4A29-B1C0-D77F03BBA5F5}" destId="{694B7A49-8278-44C1-ABFF-E17CB65ECFB2}" srcOrd="0" destOrd="0" presId="urn:microsoft.com/office/officeart/2008/layout/LinedList"/>
    <dgm:cxn modelId="{E2E57F5F-CC6A-43B2-93CA-5B60B3A58F8B}" type="presParOf" srcId="{2D721F2B-E5F1-4A29-B1C0-D77F03BBA5F5}" destId="{9062F9EE-17A8-4A15-8BA1-4A6436D95958}" srcOrd="1" destOrd="0" presId="urn:microsoft.com/office/officeart/2008/layout/LinedList"/>
    <dgm:cxn modelId="{AFF1A96B-51D2-4092-939F-E943042919CB}" type="presParOf" srcId="{9062F9EE-17A8-4A15-8BA1-4A6436D95958}" destId="{E3DF8619-7D76-4E9F-9CF1-38ABEB767058}" srcOrd="0" destOrd="0" presId="urn:microsoft.com/office/officeart/2008/layout/LinedList"/>
    <dgm:cxn modelId="{166D599B-683C-45AF-B84D-94F90CCBFFD9}" type="presParOf" srcId="{9062F9EE-17A8-4A15-8BA1-4A6436D95958}" destId="{2DFB28DD-F576-4343-8C3E-FC2234EEF8FB}" srcOrd="1" destOrd="0" presId="urn:microsoft.com/office/officeart/2008/layout/LinedList"/>
    <dgm:cxn modelId="{59C50BFE-68C1-440F-9EE3-0E67E4DF3A6F}" type="presParOf" srcId="{2DFB28DD-F576-4343-8C3E-FC2234EEF8FB}" destId="{36478FBA-47C8-4B57-A54E-38934BFBDA76}" srcOrd="0" destOrd="0" presId="urn:microsoft.com/office/officeart/2008/layout/LinedList"/>
    <dgm:cxn modelId="{C0E2A178-46A4-4738-B888-685CC7AC7B9B}" type="presParOf" srcId="{2DFB28DD-F576-4343-8C3E-FC2234EEF8FB}" destId="{5AF0B673-DC22-48D3-B511-680FDB3FBCE9}" srcOrd="1" destOrd="0" presId="urn:microsoft.com/office/officeart/2008/layout/LinedList"/>
    <dgm:cxn modelId="{65BC1600-7075-40D2-999E-3F5096A31D62}" type="presParOf" srcId="{2DFB28DD-F576-4343-8C3E-FC2234EEF8FB}" destId="{5A2EAF70-0B6B-420A-B2D1-7108D42EC2E3}" srcOrd="2" destOrd="0" presId="urn:microsoft.com/office/officeart/2008/layout/LinedList"/>
    <dgm:cxn modelId="{AF960659-94E7-47D4-994F-BF1918DF9F25}" type="presParOf" srcId="{5A2EAF70-0B6B-420A-B2D1-7108D42EC2E3}" destId="{3520B5AF-CA29-41C5-8CC7-BE192FF6D26A}" srcOrd="0" destOrd="0" presId="urn:microsoft.com/office/officeart/2008/layout/LinedList"/>
    <dgm:cxn modelId="{181F91EB-300C-4470-9330-D1EAF9735E63}" type="presParOf" srcId="{3520B5AF-CA29-41C5-8CC7-BE192FF6D26A}" destId="{2722F409-C4F0-4898-96BA-838AF155E66B}" srcOrd="0" destOrd="0" presId="urn:microsoft.com/office/officeart/2008/layout/LinedList"/>
    <dgm:cxn modelId="{9D0B03B1-744A-4A03-909E-214D9D709D92}" type="presParOf" srcId="{3520B5AF-CA29-41C5-8CC7-BE192FF6D26A}" destId="{B6BCE676-E51C-4D75-B67E-7DCA25F26F5F}" srcOrd="1" destOrd="0" presId="urn:microsoft.com/office/officeart/2008/layout/LinedList"/>
    <dgm:cxn modelId="{3F9DF02F-2CD5-4F2E-B66E-25BBE3E88364}" type="presParOf" srcId="{3520B5AF-CA29-41C5-8CC7-BE192FF6D26A}" destId="{79EEF436-6C8C-47F9-A898-EAA990F431E7}" srcOrd="2" destOrd="0" presId="urn:microsoft.com/office/officeart/2008/layout/LinedList"/>
    <dgm:cxn modelId="{9FC90EA0-C27C-424B-86A9-CD7D98F8D792}" type="presParOf" srcId="{9062F9EE-17A8-4A15-8BA1-4A6436D95958}" destId="{495AA573-DD5F-4A54-9E87-7CF936CA613F}" srcOrd="2" destOrd="0" presId="urn:microsoft.com/office/officeart/2008/layout/LinedList"/>
    <dgm:cxn modelId="{DA19D343-5FCC-44BC-A33E-08D5300A89E4}" type="presParOf" srcId="{9062F9EE-17A8-4A15-8BA1-4A6436D95958}" destId="{5A9BA52D-410B-4E49-82CD-64DA357B9D89}" srcOrd="3" destOrd="0" presId="urn:microsoft.com/office/officeart/2008/layout/LinedList"/>
    <dgm:cxn modelId="{064A7BE0-B901-430E-A339-7E7A7524DEFC}" type="presParOf" srcId="{F5C475BD-F2C7-48CB-B822-E60A06044ED2}" destId="{4B487394-ACEF-44C4-87B6-3F332A92D8C6}" srcOrd="4" destOrd="0" presId="urn:microsoft.com/office/officeart/2008/layout/LinedList"/>
    <dgm:cxn modelId="{EE574FA7-0CFF-4426-9DB4-5B5E83ECC00C}" type="presParOf" srcId="{F5C475BD-F2C7-48CB-B822-E60A06044ED2}" destId="{2301573A-4B75-459D-8BF6-9AB59BF2729A}" srcOrd="5" destOrd="0" presId="urn:microsoft.com/office/officeart/2008/layout/LinedList"/>
    <dgm:cxn modelId="{D1321886-D239-40A5-8E87-5ABD3BA7BAD1}" type="presParOf" srcId="{2301573A-4B75-459D-8BF6-9AB59BF2729A}" destId="{96EB5412-1060-4711-8FA8-088E412C386A}" srcOrd="0" destOrd="0" presId="urn:microsoft.com/office/officeart/2008/layout/LinedList"/>
    <dgm:cxn modelId="{30B9D510-7F4C-446F-BA94-C2144778DA0F}" type="presParOf" srcId="{2301573A-4B75-459D-8BF6-9AB59BF2729A}" destId="{22B11880-DDB7-4AAC-B05D-870BAC88AC0E}" srcOrd="1" destOrd="0" presId="urn:microsoft.com/office/officeart/2008/layout/LinedList"/>
    <dgm:cxn modelId="{BF6E7ACC-9D4B-4387-B473-5008D3FE8B97}" type="presParOf" srcId="{22B11880-DDB7-4AAC-B05D-870BAC88AC0E}" destId="{049FB828-405F-4FED-A22C-5F3518058C2F}" srcOrd="0" destOrd="0" presId="urn:microsoft.com/office/officeart/2008/layout/LinedList"/>
    <dgm:cxn modelId="{97472AA5-799A-40D2-9477-CE590B2ACF1A}" type="presParOf" srcId="{22B11880-DDB7-4AAC-B05D-870BAC88AC0E}" destId="{955048D2-DFD0-4258-B1D3-E85028CEA45D}" srcOrd="1" destOrd="0" presId="urn:microsoft.com/office/officeart/2008/layout/LinedList"/>
    <dgm:cxn modelId="{A06DD5D2-B27D-4F0C-BE83-7122E05B9E03}" type="presParOf" srcId="{955048D2-DFD0-4258-B1D3-E85028CEA45D}" destId="{8E16B3D1-DFF1-4072-B22B-7D2E25B87EF5}" srcOrd="0" destOrd="0" presId="urn:microsoft.com/office/officeart/2008/layout/LinedList"/>
    <dgm:cxn modelId="{3EF1F0E2-7F4A-49CE-B1E5-0DB64EB7A96F}" type="presParOf" srcId="{955048D2-DFD0-4258-B1D3-E85028CEA45D}" destId="{1BA06452-889C-4F34-9B22-5B03EA7D3F0C}" srcOrd="1" destOrd="0" presId="urn:microsoft.com/office/officeart/2008/layout/LinedList"/>
    <dgm:cxn modelId="{4F73B9DA-B850-49EB-AD5D-2E6227B42FDD}" type="presParOf" srcId="{955048D2-DFD0-4258-B1D3-E85028CEA45D}" destId="{36000E5F-30E5-48F6-A523-D496069356DC}" srcOrd="2" destOrd="0" presId="urn:microsoft.com/office/officeart/2008/layout/LinedList"/>
    <dgm:cxn modelId="{F93CD712-FDAD-4112-87E9-F537AF0B9757}" type="presParOf" srcId="{22B11880-DDB7-4AAC-B05D-870BAC88AC0E}" destId="{25267C50-D9B6-4D06-8576-66C054BD3F0F}" srcOrd="2" destOrd="0" presId="urn:microsoft.com/office/officeart/2008/layout/LinedList"/>
    <dgm:cxn modelId="{F7BA2607-F7A9-45E9-9799-6E06A0A90E30}" type="presParOf" srcId="{22B11880-DDB7-4AAC-B05D-870BAC88AC0E}" destId="{B85DEAEA-A1F2-45D5-A392-72284566DCDF}" srcOrd="3" destOrd="0" presId="urn:microsoft.com/office/officeart/2008/layout/LinedList"/>
    <dgm:cxn modelId="{8BCA2450-8BBB-459A-8FE6-D5E046008778}" type="presParOf" srcId="{F5C475BD-F2C7-48CB-B822-E60A06044ED2}" destId="{F9B4EEA5-710D-45FC-BFEA-2E65248BE788}" srcOrd="6" destOrd="0" presId="urn:microsoft.com/office/officeart/2008/layout/LinedList"/>
    <dgm:cxn modelId="{04D6E6CE-2970-4247-BF50-9D19F3B32295}" type="presParOf" srcId="{F5C475BD-F2C7-48CB-B822-E60A06044ED2}" destId="{D2468F58-4E4D-4A61-91AA-BC7CAF1AE294}" srcOrd="7" destOrd="0" presId="urn:microsoft.com/office/officeart/2008/layout/LinedList"/>
    <dgm:cxn modelId="{82B595AE-2DEF-4B00-831C-36AE7B569158}" type="presParOf" srcId="{D2468F58-4E4D-4A61-91AA-BC7CAF1AE294}" destId="{2F1C86EB-9BE0-4459-9022-6172A3F13C95}" srcOrd="0" destOrd="0" presId="urn:microsoft.com/office/officeart/2008/layout/LinedList"/>
    <dgm:cxn modelId="{38B18D94-A3CD-4034-A2F1-6F0762A7D95A}" type="presParOf" srcId="{D2468F58-4E4D-4A61-91AA-BC7CAF1AE294}" destId="{AE705F34-AE7D-4F54-94FB-0D15FD7C50BC}" srcOrd="1" destOrd="0" presId="urn:microsoft.com/office/officeart/2008/layout/LinedList"/>
    <dgm:cxn modelId="{82B9AA59-5B9D-400E-A809-36F3E530A3C5}" type="presParOf" srcId="{AE705F34-AE7D-4F54-94FB-0D15FD7C50BC}" destId="{0946130E-9451-4D11-91D9-FEFF489986D8}" srcOrd="0" destOrd="0" presId="urn:microsoft.com/office/officeart/2008/layout/LinedList"/>
    <dgm:cxn modelId="{CB4E0997-B8A3-4AA6-ACF5-72129A03FD0B}" type="presParOf" srcId="{AE705F34-AE7D-4F54-94FB-0D15FD7C50BC}" destId="{74D2451A-E8BD-46DA-81A4-159E0BDF15E4}" srcOrd="1" destOrd="0" presId="urn:microsoft.com/office/officeart/2008/layout/LinedList"/>
    <dgm:cxn modelId="{F453B407-83E6-431C-8385-B856E4724E19}" type="presParOf" srcId="{74D2451A-E8BD-46DA-81A4-159E0BDF15E4}" destId="{66E041A4-CEA6-409D-84C0-724935E9D6CE}" srcOrd="0" destOrd="0" presId="urn:microsoft.com/office/officeart/2008/layout/LinedList"/>
    <dgm:cxn modelId="{EACFAB8B-BF69-435C-B572-065496A82D01}" type="presParOf" srcId="{74D2451A-E8BD-46DA-81A4-159E0BDF15E4}" destId="{C629EE29-E47C-40DA-ADD2-B8751FE1E2B2}" srcOrd="1" destOrd="0" presId="urn:microsoft.com/office/officeart/2008/layout/LinedList"/>
    <dgm:cxn modelId="{EB2068AB-037B-4AD9-927D-F5B3AEC1B77E}" type="presParOf" srcId="{74D2451A-E8BD-46DA-81A4-159E0BDF15E4}" destId="{AC3A6F78-33F4-46BF-B61E-48F020DDEB00}" srcOrd="2" destOrd="0" presId="urn:microsoft.com/office/officeart/2008/layout/LinedList"/>
    <dgm:cxn modelId="{C71840CE-BADF-4FE2-81AD-516F5B64F8C8}" type="presParOf" srcId="{AC3A6F78-33F4-46BF-B61E-48F020DDEB00}" destId="{CD142C0C-B4F6-4DDA-BD35-B5E9E9635108}" srcOrd="0" destOrd="0" presId="urn:microsoft.com/office/officeart/2008/layout/LinedList"/>
    <dgm:cxn modelId="{659EA35B-48CF-49C8-AE8C-D0AA11BC234C}" type="presParOf" srcId="{CD142C0C-B4F6-4DDA-BD35-B5E9E9635108}" destId="{2685BABF-ECCB-42E6-AB99-5A23587262F7}" srcOrd="0" destOrd="0" presId="urn:microsoft.com/office/officeart/2008/layout/LinedList"/>
    <dgm:cxn modelId="{E26B4C11-EBF0-4DC6-9C4C-0339BEED237B}" type="presParOf" srcId="{CD142C0C-B4F6-4DDA-BD35-B5E9E9635108}" destId="{F4D03E6B-23B7-4B47-BA1A-C8054CB08203}" srcOrd="1" destOrd="0" presId="urn:microsoft.com/office/officeart/2008/layout/LinedList"/>
    <dgm:cxn modelId="{07743684-C3A0-4C47-BD4C-30AFD665218E}" type="presParOf" srcId="{CD142C0C-B4F6-4DDA-BD35-B5E9E9635108}" destId="{7D229B64-B2C2-44B9-9A5D-B02D0F59C906}" srcOrd="2" destOrd="0" presId="urn:microsoft.com/office/officeart/2008/layout/LinedList"/>
    <dgm:cxn modelId="{9EFE6C0D-D9BC-43CE-92CA-95749E637B31}" type="presParOf" srcId="{AE705F34-AE7D-4F54-94FB-0D15FD7C50BC}" destId="{79AA8A63-0EFE-4CB8-A93D-B013932A7439}" srcOrd="2" destOrd="0" presId="urn:microsoft.com/office/officeart/2008/layout/LinedList"/>
    <dgm:cxn modelId="{A51F2269-50E8-49FA-BB4A-B470A6C9B520}" type="presParOf" srcId="{AE705F34-AE7D-4F54-94FB-0D15FD7C50BC}" destId="{38C9A181-8FE3-4639-9D26-11877DB04DB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21363-1382-4955-8E04-6F4F3DE6DE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E39A7C-F081-449C-9029-57D1A2BEDC0A}">
      <dgm:prSet phldrT="[Text]" custT="1"/>
      <dgm:spPr/>
      <dgm:t>
        <a:bodyPr/>
        <a:lstStyle/>
        <a:p>
          <a:r>
            <a:rPr lang="en-US" sz="1400" dirty="0">
              <a:latin typeface="Arial" pitchFamily="34" charset="0"/>
              <a:cs typeface="Arial" pitchFamily="34" charset="0"/>
            </a:rPr>
            <a:t>30/8</a:t>
          </a:r>
        </a:p>
      </dgm:t>
    </dgm:pt>
    <dgm:pt modelId="{AE4D0B6A-C223-4888-9D74-21C237BA6E26}" type="parTrans" cxnId="{CC67EABE-5579-4E23-AD85-4E7E383C86BE}">
      <dgm:prSet/>
      <dgm:spPr/>
      <dgm:t>
        <a:bodyPr/>
        <a:lstStyle/>
        <a:p>
          <a:endParaRPr lang="en-US" sz="2800"/>
        </a:p>
      </dgm:t>
    </dgm:pt>
    <dgm:pt modelId="{EAA66B66-DCC2-4C02-9103-222A2619802E}" type="sibTrans" cxnId="{CC67EABE-5579-4E23-AD85-4E7E383C86BE}">
      <dgm:prSet/>
      <dgm:spPr/>
      <dgm:t>
        <a:bodyPr/>
        <a:lstStyle/>
        <a:p>
          <a:endParaRPr lang="en-US" sz="2800"/>
        </a:p>
      </dgm:t>
    </dgm:pt>
    <dgm:pt modelId="{4C5A8C38-099F-40E0-BF08-872E1AE80AD0}">
      <dgm:prSet custT="1"/>
      <dgm:spPr/>
      <dgm:t>
        <a:bodyPr/>
        <a:lstStyle/>
        <a:p>
          <a:r>
            <a:rPr lang="en-US" sz="1400" dirty="0">
              <a:latin typeface="Arial" pitchFamily="34" charset="0"/>
              <a:cs typeface="Arial" pitchFamily="34" charset="0"/>
            </a:rPr>
            <a:t>31/8</a:t>
          </a:r>
        </a:p>
      </dgm:t>
    </dgm:pt>
    <dgm:pt modelId="{510F3818-5207-4FF5-88D5-6252B7A35952}" type="parTrans" cxnId="{77E30AF3-1CB4-41A3-A06D-829E077AC348}">
      <dgm:prSet/>
      <dgm:spPr/>
      <dgm:t>
        <a:bodyPr/>
        <a:lstStyle/>
        <a:p>
          <a:endParaRPr lang="en-US" sz="2800"/>
        </a:p>
      </dgm:t>
    </dgm:pt>
    <dgm:pt modelId="{9443EB7C-FDA8-40D4-9762-4365F4DD37E7}" type="sibTrans" cxnId="{77E30AF3-1CB4-41A3-A06D-829E077AC348}">
      <dgm:prSet/>
      <dgm:spPr/>
      <dgm:t>
        <a:bodyPr/>
        <a:lstStyle/>
        <a:p>
          <a:endParaRPr lang="en-US" sz="2800"/>
        </a:p>
      </dgm:t>
    </dgm:pt>
    <dgm:pt modelId="{1839BCC3-18A1-46EB-83D0-E3E6FAAD8D25}">
      <dgm:prSet custT="1"/>
      <dgm:spPr/>
      <dgm:t>
        <a:bodyPr/>
        <a:lstStyle/>
        <a:p>
          <a:r>
            <a:rPr lang="en-US" sz="1400" dirty="0">
              <a:latin typeface="Arial" pitchFamily="34" charset="0"/>
              <a:cs typeface="Arial" pitchFamily="34" charset="0"/>
            </a:rPr>
            <a:t>1/9</a:t>
          </a:r>
        </a:p>
      </dgm:t>
    </dgm:pt>
    <dgm:pt modelId="{72CFC346-FA5E-46C6-9E35-EFD0F82D6A0A}" type="parTrans" cxnId="{9698BD87-CE9C-4362-B3F2-F2A276939F95}">
      <dgm:prSet/>
      <dgm:spPr/>
      <dgm:t>
        <a:bodyPr/>
        <a:lstStyle/>
        <a:p>
          <a:endParaRPr lang="en-US" sz="2800"/>
        </a:p>
      </dgm:t>
    </dgm:pt>
    <dgm:pt modelId="{0A3D67CB-F13A-4366-8883-E0F4E0F02283}" type="sibTrans" cxnId="{9698BD87-CE9C-4362-B3F2-F2A276939F95}">
      <dgm:prSet/>
      <dgm:spPr/>
      <dgm:t>
        <a:bodyPr/>
        <a:lstStyle/>
        <a:p>
          <a:endParaRPr lang="en-US" sz="2800"/>
        </a:p>
      </dgm:t>
    </dgm:pt>
    <dgm:pt modelId="{8A30F341-9467-49F6-AB66-0486B5C015D8}">
      <dgm:prSet custT="1"/>
      <dgm:spPr/>
      <dgm:t>
        <a:bodyPr/>
        <a:lstStyle/>
        <a:p>
          <a:r>
            <a:rPr lang="en-US" sz="1400" dirty="0">
              <a:latin typeface="Arial" pitchFamily="34" charset="0"/>
              <a:cs typeface="Arial" pitchFamily="34" charset="0"/>
            </a:rPr>
            <a:t>2/9</a:t>
          </a:r>
        </a:p>
      </dgm:t>
    </dgm:pt>
    <dgm:pt modelId="{B6E1A183-BABB-4CE4-A1A4-A211D1C989D3}" type="parTrans" cxnId="{909242D4-C5BF-4138-A05A-113F3EA3AB55}">
      <dgm:prSet/>
      <dgm:spPr/>
      <dgm:t>
        <a:bodyPr/>
        <a:lstStyle/>
        <a:p>
          <a:endParaRPr lang="en-US" sz="2800"/>
        </a:p>
      </dgm:t>
    </dgm:pt>
    <dgm:pt modelId="{B3E818B0-4C05-4803-875D-4F05532EA469}" type="sibTrans" cxnId="{909242D4-C5BF-4138-A05A-113F3EA3AB55}">
      <dgm:prSet/>
      <dgm:spPr/>
      <dgm:t>
        <a:bodyPr/>
        <a:lstStyle/>
        <a:p>
          <a:endParaRPr lang="en-US" sz="2800"/>
        </a:p>
      </dgm:t>
    </dgm:pt>
    <dgm:pt modelId="{75864A89-2771-470F-A639-D954CB0A41EC}">
      <dgm:prSet custT="1"/>
      <dgm:spPr/>
      <dgm:t>
        <a:bodyPr/>
        <a:lstStyle/>
        <a:p>
          <a:r>
            <a:rPr lang="en-US" sz="1400" dirty="0">
              <a:latin typeface="Arial" pitchFamily="34" charset="0"/>
              <a:cs typeface="Arial" pitchFamily="34" charset="0"/>
            </a:rPr>
            <a:t> 3/9- 6/9</a:t>
          </a:r>
        </a:p>
      </dgm:t>
    </dgm:pt>
    <dgm:pt modelId="{346B028B-F6F3-4025-8117-534883EC40CB}" type="sibTrans" cxnId="{B372E59A-7840-4315-9123-96929EA3B3FC}">
      <dgm:prSet/>
      <dgm:spPr/>
      <dgm:t>
        <a:bodyPr/>
        <a:lstStyle/>
        <a:p>
          <a:endParaRPr lang="en-US" sz="2800"/>
        </a:p>
      </dgm:t>
    </dgm:pt>
    <dgm:pt modelId="{110BB3F5-3142-4570-BD5F-0C448AB82D19}" type="parTrans" cxnId="{B372E59A-7840-4315-9123-96929EA3B3FC}">
      <dgm:prSet/>
      <dgm:spPr/>
      <dgm:t>
        <a:bodyPr/>
        <a:lstStyle/>
        <a:p>
          <a:endParaRPr lang="en-US" sz="2800"/>
        </a:p>
      </dgm:t>
    </dgm:pt>
    <dgm:pt modelId="{92C5B3EA-255A-445A-B68D-468E478271A5}">
      <dgm:prSet phldrT="[Text]" custT="1"/>
      <dgm:spPr/>
      <dgm:t>
        <a:bodyPr/>
        <a:lstStyle/>
        <a:p>
          <a:r>
            <a:rPr lang="en-US" sz="1400" dirty="0">
              <a:latin typeface="Arial" pitchFamily="34" charset="0"/>
              <a:cs typeface="Arial" pitchFamily="34" charset="0"/>
            </a:rPr>
            <a:t>Volunteer training</a:t>
          </a:r>
        </a:p>
      </dgm:t>
    </dgm:pt>
    <dgm:pt modelId="{DB0DBF0C-8240-4224-9EE7-5A9A68B0CFBF}" type="parTrans" cxnId="{F0E8277B-561F-4322-8C8E-E5680CD36278}">
      <dgm:prSet/>
      <dgm:spPr/>
      <dgm:t>
        <a:bodyPr/>
        <a:lstStyle/>
        <a:p>
          <a:endParaRPr lang="en-US" sz="2800"/>
        </a:p>
      </dgm:t>
    </dgm:pt>
    <dgm:pt modelId="{34AD3B4A-91F0-468A-9634-B7BD5B19B595}" type="sibTrans" cxnId="{F0E8277B-561F-4322-8C8E-E5680CD36278}">
      <dgm:prSet/>
      <dgm:spPr/>
      <dgm:t>
        <a:bodyPr/>
        <a:lstStyle/>
        <a:p>
          <a:endParaRPr lang="en-US" sz="2800"/>
        </a:p>
      </dgm:t>
    </dgm:pt>
    <dgm:pt modelId="{FACC3BD8-0462-4557-9CD7-509D21B88233}">
      <dgm:prSet custT="1"/>
      <dgm:spPr/>
      <dgm:t>
        <a:bodyPr/>
        <a:lstStyle/>
        <a:p>
          <a:r>
            <a:rPr lang="en-US" sz="1400" dirty="0">
              <a:latin typeface="Arial" pitchFamily="34" charset="0"/>
              <a:cs typeface="Arial" pitchFamily="34" charset="0"/>
            </a:rPr>
            <a:t>CRIC bureau, CST bureau</a:t>
          </a:r>
        </a:p>
      </dgm:t>
    </dgm:pt>
    <dgm:pt modelId="{F8466922-05AA-493C-B3DD-7BE70DD2E51B}" type="parTrans" cxnId="{62481C35-451D-499D-961D-5962932EEBDC}">
      <dgm:prSet/>
      <dgm:spPr/>
      <dgm:t>
        <a:bodyPr/>
        <a:lstStyle/>
        <a:p>
          <a:endParaRPr lang="en-US" sz="2800"/>
        </a:p>
      </dgm:t>
    </dgm:pt>
    <dgm:pt modelId="{5F4AB1DF-8356-4FC6-865F-7CF3B0171708}" type="sibTrans" cxnId="{62481C35-451D-499D-961D-5962932EEBDC}">
      <dgm:prSet/>
      <dgm:spPr/>
      <dgm:t>
        <a:bodyPr/>
        <a:lstStyle/>
        <a:p>
          <a:endParaRPr lang="en-US" sz="2800"/>
        </a:p>
      </dgm:t>
    </dgm:pt>
    <dgm:pt modelId="{2EFD5165-4AF4-452A-BA42-F7211134B6EF}">
      <dgm:prSet custT="1"/>
      <dgm:spPr/>
      <dgm:t>
        <a:bodyPr/>
        <a:lstStyle/>
        <a:p>
          <a:r>
            <a:rPr lang="en-US" sz="1400" dirty="0">
              <a:latin typeface="Arial" pitchFamily="34" charset="0"/>
              <a:cs typeface="Arial" pitchFamily="34" charset="0"/>
            </a:rPr>
            <a:t>Youth Forum, Training Fair</a:t>
          </a:r>
        </a:p>
      </dgm:t>
    </dgm:pt>
    <dgm:pt modelId="{77CC28D4-5E73-475E-ACC4-9769CA95FC5F}" type="parTrans" cxnId="{933D7D89-63C1-4C68-B2F4-7D3B38229770}">
      <dgm:prSet/>
      <dgm:spPr/>
      <dgm:t>
        <a:bodyPr/>
        <a:lstStyle/>
        <a:p>
          <a:endParaRPr lang="en-US" sz="2800"/>
        </a:p>
      </dgm:t>
    </dgm:pt>
    <dgm:pt modelId="{913F1374-083F-40D0-B924-38226D5949BC}" type="sibTrans" cxnId="{933D7D89-63C1-4C68-B2F4-7D3B38229770}">
      <dgm:prSet/>
      <dgm:spPr/>
      <dgm:t>
        <a:bodyPr/>
        <a:lstStyle/>
        <a:p>
          <a:endParaRPr lang="en-US" sz="2800"/>
        </a:p>
      </dgm:t>
    </dgm:pt>
    <dgm:pt modelId="{AA5343B2-2425-4CAF-8287-B8961FB3684A}">
      <dgm:prSet custT="1"/>
      <dgm:spPr/>
      <dgm:t>
        <a:bodyPr/>
        <a:lstStyle/>
        <a:p>
          <a:r>
            <a:rPr lang="en-US" sz="1400" dirty="0">
              <a:latin typeface="Arial" pitchFamily="34" charset="0"/>
              <a:cs typeface="Arial" pitchFamily="34" charset="0"/>
            </a:rPr>
            <a:t>COP bureau</a:t>
          </a:r>
        </a:p>
      </dgm:t>
    </dgm:pt>
    <dgm:pt modelId="{F25E7F97-ACD8-427F-BCFD-844F0D6D1B1C}" type="parTrans" cxnId="{98B147E4-7E69-4F34-A2D7-A389B7C61C39}">
      <dgm:prSet/>
      <dgm:spPr/>
      <dgm:t>
        <a:bodyPr/>
        <a:lstStyle/>
        <a:p>
          <a:endParaRPr lang="en-US" sz="2800"/>
        </a:p>
      </dgm:t>
    </dgm:pt>
    <dgm:pt modelId="{C9BC4C2A-A3D1-4814-96EC-D8D524E80C4B}" type="sibTrans" cxnId="{98B147E4-7E69-4F34-A2D7-A389B7C61C39}">
      <dgm:prSet/>
      <dgm:spPr/>
      <dgm:t>
        <a:bodyPr/>
        <a:lstStyle/>
        <a:p>
          <a:endParaRPr lang="en-US" sz="2800"/>
        </a:p>
      </dgm:t>
    </dgm:pt>
    <dgm:pt modelId="{4510D964-72BA-4EA2-878A-454C28DC02D0}">
      <dgm:prSet custT="1"/>
      <dgm:spPr/>
      <dgm:t>
        <a:bodyPr/>
        <a:lstStyle/>
        <a:p>
          <a:r>
            <a:rPr lang="en-US" sz="1400" dirty="0">
              <a:latin typeface="Arial" pitchFamily="34" charset="0"/>
              <a:cs typeface="Arial" pitchFamily="34" charset="0"/>
            </a:rPr>
            <a:t>CSO preparatory meeting, Media training</a:t>
          </a:r>
        </a:p>
      </dgm:t>
    </dgm:pt>
    <dgm:pt modelId="{48062CFE-C531-4917-A9F6-9F14BA490A4E}" type="parTrans" cxnId="{BECEC5B5-C378-4F1D-B24F-45A9A8B1DF0F}">
      <dgm:prSet/>
      <dgm:spPr/>
      <dgm:t>
        <a:bodyPr/>
        <a:lstStyle/>
        <a:p>
          <a:endParaRPr lang="en-US" sz="2800"/>
        </a:p>
      </dgm:t>
    </dgm:pt>
    <dgm:pt modelId="{B416D7AF-43F0-4A6A-A6EB-9BFE907A95FA}" type="sibTrans" cxnId="{BECEC5B5-C378-4F1D-B24F-45A9A8B1DF0F}">
      <dgm:prSet/>
      <dgm:spPr/>
      <dgm:t>
        <a:bodyPr/>
        <a:lstStyle/>
        <a:p>
          <a:endParaRPr lang="en-US" sz="2800"/>
        </a:p>
      </dgm:t>
    </dgm:pt>
    <dgm:pt modelId="{F80C4645-8C67-435B-A2E2-AACA98A60143}">
      <dgm:prSet custT="1"/>
      <dgm:spPr/>
      <dgm:t>
        <a:bodyPr/>
        <a:lstStyle/>
        <a:p>
          <a:r>
            <a:rPr lang="en-US" sz="1400" dirty="0">
              <a:latin typeface="Arial" pitchFamily="34" charset="0"/>
              <a:cs typeface="Arial" pitchFamily="34" charset="0"/>
            </a:rPr>
            <a:t>Global Land Outlook steering committee</a:t>
          </a:r>
        </a:p>
      </dgm:t>
    </dgm:pt>
    <dgm:pt modelId="{4E7E8957-E302-4573-9765-2B2D31629348}" type="parTrans" cxnId="{F280BCA8-954C-4674-AAB3-EA76A7803B9E}">
      <dgm:prSet/>
      <dgm:spPr/>
      <dgm:t>
        <a:bodyPr/>
        <a:lstStyle/>
        <a:p>
          <a:endParaRPr lang="en-US" sz="2800"/>
        </a:p>
      </dgm:t>
    </dgm:pt>
    <dgm:pt modelId="{D97C72CB-46C8-4DA0-A94F-55481BD098DA}" type="sibTrans" cxnId="{F280BCA8-954C-4674-AAB3-EA76A7803B9E}">
      <dgm:prSet/>
      <dgm:spPr/>
      <dgm:t>
        <a:bodyPr/>
        <a:lstStyle/>
        <a:p>
          <a:endParaRPr lang="en-US" sz="2800"/>
        </a:p>
      </dgm:t>
    </dgm:pt>
    <dgm:pt modelId="{5232FADA-3B43-45F4-BE75-C894F4ADF9F1}">
      <dgm:prSet custT="1"/>
      <dgm:spPr/>
      <dgm:t>
        <a:bodyPr/>
        <a:lstStyle/>
        <a:p>
          <a:r>
            <a:rPr lang="en-US" sz="1400" dirty="0">
              <a:latin typeface="Arial" pitchFamily="34" charset="0"/>
              <a:cs typeface="Arial" pitchFamily="34" charset="0"/>
            </a:rPr>
            <a:t>Committee on Science and Technology (CST)</a:t>
          </a:r>
        </a:p>
      </dgm:t>
    </dgm:pt>
    <dgm:pt modelId="{9992CB3D-23CB-4A73-A069-DEF91A55087B}" type="parTrans" cxnId="{B7E80749-7CF3-4382-96F7-1F5811CB7493}">
      <dgm:prSet/>
      <dgm:spPr/>
      <dgm:t>
        <a:bodyPr/>
        <a:lstStyle/>
        <a:p>
          <a:endParaRPr lang="en-US" sz="2800"/>
        </a:p>
      </dgm:t>
    </dgm:pt>
    <dgm:pt modelId="{A33AB572-FF6F-458C-9204-69A30BF6C46D}" type="sibTrans" cxnId="{B7E80749-7CF3-4382-96F7-1F5811CB7493}">
      <dgm:prSet/>
      <dgm:spPr/>
      <dgm:t>
        <a:bodyPr/>
        <a:lstStyle/>
        <a:p>
          <a:endParaRPr lang="en-US" sz="2800"/>
        </a:p>
      </dgm:t>
    </dgm:pt>
    <dgm:pt modelId="{0681793E-FAD7-49AD-8FE9-28B268D5270A}">
      <dgm:prSet custT="1"/>
      <dgm:spPr/>
      <dgm:t>
        <a:bodyPr/>
        <a:lstStyle/>
        <a:p>
          <a:r>
            <a:rPr lang="en-US" sz="1400" dirty="0">
              <a:latin typeface="Arial" pitchFamily="34" charset="0"/>
              <a:cs typeface="Arial" pitchFamily="34" charset="0"/>
            </a:rPr>
            <a:t> 7/9- 12/9</a:t>
          </a:r>
        </a:p>
      </dgm:t>
    </dgm:pt>
    <dgm:pt modelId="{09BF352F-C1E9-4F44-AFAB-81F617A36907}" type="parTrans" cxnId="{168F921A-E7DD-4043-B198-029D0780E5A2}">
      <dgm:prSet/>
      <dgm:spPr/>
      <dgm:t>
        <a:bodyPr/>
        <a:lstStyle/>
        <a:p>
          <a:endParaRPr lang="en-US" sz="2800"/>
        </a:p>
      </dgm:t>
    </dgm:pt>
    <dgm:pt modelId="{EEA8A3C1-ABAF-4ECA-983D-2C3A81833072}" type="sibTrans" cxnId="{168F921A-E7DD-4043-B198-029D0780E5A2}">
      <dgm:prSet/>
      <dgm:spPr/>
      <dgm:t>
        <a:bodyPr/>
        <a:lstStyle/>
        <a:p>
          <a:endParaRPr lang="en-US" sz="2800"/>
        </a:p>
      </dgm:t>
    </dgm:pt>
    <dgm:pt modelId="{1B3F0640-99A9-4F4F-A85E-401DB603B2FB}">
      <dgm:prSet custT="1"/>
      <dgm:spPr/>
      <dgm:t>
        <a:bodyPr/>
        <a:lstStyle/>
        <a:p>
          <a:endParaRPr lang="en-US" sz="1400" dirty="0">
            <a:latin typeface="Arial" panose="020B0604020202020204" pitchFamily="34" charset="0"/>
            <a:cs typeface="Arial" panose="020B0604020202020204" pitchFamily="34" charset="0"/>
          </a:endParaRPr>
        </a:p>
      </dgm:t>
    </dgm:pt>
    <dgm:pt modelId="{6C222ED4-6E86-40DC-88C3-2E6E68B40999}" type="parTrans" cxnId="{755D62E0-0192-41C1-A5E9-4BC76D305A42}">
      <dgm:prSet/>
      <dgm:spPr/>
      <dgm:t>
        <a:bodyPr/>
        <a:lstStyle/>
        <a:p>
          <a:endParaRPr lang="en-US" sz="2800"/>
        </a:p>
      </dgm:t>
    </dgm:pt>
    <dgm:pt modelId="{9ABD5AC7-6ABD-4493-82FB-0348C7494BDB}" type="sibTrans" cxnId="{755D62E0-0192-41C1-A5E9-4BC76D305A42}">
      <dgm:prSet/>
      <dgm:spPr/>
      <dgm:t>
        <a:bodyPr/>
        <a:lstStyle/>
        <a:p>
          <a:endParaRPr lang="en-US" sz="2800"/>
        </a:p>
      </dgm:t>
    </dgm:pt>
    <dgm:pt modelId="{CB2A0D82-FF69-4BCF-B954-62855F6DDE40}">
      <dgm:prSet custT="1"/>
      <dgm:spPr/>
      <dgm:t>
        <a:bodyPr/>
        <a:lstStyle/>
        <a:p>
          <a:r>
            <a:rPr lang="en-US" sz="1400" dirty="0">
              <a:latin typeface="Arial" pitchFamily="34" charset="0"/>
              <a:cs typeface="Arial" pitchFamily="34" charset="0"/>
            </a:rPr>
            <a:t>     Technology Fair</a:t>
          </a:r>
        </a:p>
      </dgm:t>
    </dgm:pt>
    <dgm:pt modelId="{8E846FFE-1FB5-4558-BDA2-213A5F4B7BD3}" type="parTrans" cxnId="{93037FB9-DA79-4307-B36C-31730EE63F5B}">
      <dgm:prSet/>
      <dgm:spPr/>
      <dgm:t>
        <a:bodyPr/>
        <a:lstStyle/>
        <a:p>
          <a:endParaRPr lang="en-US" sz="2800"/>
        </a:p>
      </dgm:t>
    </dgm:pt>
    <dgm:pt modelId="{7D25DA36-3D3C-4FD7-8251-77521F6F31FA}" type="sibTrans" cxnId="{93037FB9-DA79-4307-B36C-31730EE63F5B}">
      <dgm:prSet/>
      <dgm:spPr/>
      <dgm:t>
        <a:bodyPr/>
        <a:lstStyle/>
        <a:p>
          <a:endParaRPr lang="en-US" sz="2800"/>
        </a:p>
      </dgm:t>
    </dgm:pt>
    <dgm:pt modelId="{7484AF31-1885-4698-9C66-DF7B71AF6858}">
      <dgm:prSet custT="1"/>
      <dgm:spPr/>
      <dgm:t>
        <a:bodyPr/>
        <a:lstStyle/>
        <a:p>
          <a:r>
            <a:rPr lang="en-US" sz="1400" dirty="0">
              <a:latin typeface="Arial" panose="020B0604020202020204" pitchFamily="34" charset="0"/>
              <a:cs typeface="Arial" panose="020B0604020202020204" pitchFamily="34" charset="0"/>
            </a:rPr>
            <a:t>3/9-12/9</a:t>
          </a:r>
        </a:p>
      </dgm:t>
    </dgm:pt>
    <dgm:pt modelId="{A319599F-2615-41F2-B662-D9376ABE1511}" type="parTrans" cxnId="{32FC2291-41B3-4A1A-B8C5-AC529E16CD16}">
      <dgm:prSet/>
      <dgm:spPr/>
      <dgm:t>
        <a:bodyPr/>
        <a:lstStyle/>
        <a:p>
          <a:endParaRPr lang="en-US"/>
        </a:p>
      </dgm:t>
    </dgm:pt>
    <dgm:pt modelId="{BFAB4405-D753-407D-92E6-A271404B9743}" type="sibTrans" cxnId="{32FC2291-41B3-4A1A-B8C5-AC529E16CD16}">
      <dgm:prSet/>
      <dgm:spPr/>
      <dgm:t>
        <a:bodyPr/>
        <a:lstStyle/>
        <a:p>
          <a:endParaRPr lang="en-US"/>
        </a:p>
      </dgm:t>
    </dgm:pt>
    <dgm:pt modelId="{5BEE7638-BE7E-4341-80D2-882EA0893A25}">
      <dgm:prSet custT="1"/>
      <dgm:spPr/>
      <dgm:t>
        <a:bodyPr/>
        <a:lstStyle/>
        <a:p>
          <a:r>
            <a:rPr lang="en-US" sz="1400" dirty="0">
              <a:latin typeface="Arial" pitchFamily="34" charset="0"/>
              <a:cs typeface="Arial" pitchFamily="34" charset="0"/>
            </a:rPr>
            <a:t>Rio Convention Pavilion, Science Day, Sand and Dust Storms Day, Migration Day, Women’s Caucus, Drought Day… </a:t>
          </a:r>
        </a:p>
      </dgm:t>
    </dgm:pt>
    <dgm:pt modelId="{91DE917F-3A86-470E-B74A-43F6E91427DD}" type="parTrans" cxnId="{F41259B7-0180-454B-BA69-69E7BBF8D7E6}">
      <dgm:prSet/>
      <dgm:spPr/>
      <dgm:t>
        <a:bodyPr/>
        <a:lstStyle/>
        <a:p>
          <a:endParaRPr lang="en-US"/>
        </a:p>
      </dgm:t>
    </dgm:pt>
    <dgm:pt modelId="{FD7B42DD-4507-40F8-BED4-7197ADE1ED6C}" type="sibTrans" cxnId="{F41259B7-0180-454B-BA69-69E7BBF8D7E6}">
      <dgm:prSet/>
      <dgm:spPr/>
      <dgm:t>
        <a:bodyPr/>
        <a:lstStyle/>
        <a:p>
          <a:endParaRPr lang="en-US"/>
        </a:p>
      </dgm:t>
    </dgm:pt>
    <dgm:pt modelId="{C2837A9B-3EF5-4274-87E0-2FB0B65D540D}">
      <dgm:prSet custT="1"/>
      <dgm:spPr/>
      <dgm:t>
        <a:bodyPr/>
        <a:lstStyle/>
        <a:p>
          <a:r>
            <a:rPr lang="en-US" sz="1400" dirty="0">
              <a:latin typeface="Arial" pitchFamily="34" charset="0"/>
              <a:cs typeface="Arial" pitchFamily="34" charset="0"/>
            </a:rPr>
            <a:t>31/8  &amp;  2/9</a:t>
          </a:r>
        </a:p>
      </dgm:t>
    </dgm:pt>
    <dgm:pt modelId="{64E6A709-3E6B-478C-804A-372791F3E561}" type="parTrans" cxnId="{86C24F9D-F316-4A44-82A7-B66221DFDF61}">
      <dgm:prSet/>
      <dgm:spPr/>
      <dgm:t>
        <a:bodyPr/>
        <a:lstStyle/>
        <a:p>
          <a:endParaRPr lang="en-US"/>
        </a:p>
      </dgm:t>
    </dgm:pt>
    <dgm:pt modelId="{89071979-F4E1-4463-8B2B-E34C3521F352}" type="sibTrans" cxnId="{86C24F9D-F316-4A44-82A7-B66221DFDF61}">
      <dgm:prSet/>
      <dgm:spPr/>
      <dgm:t>
        <a:bodyPr/>
        <a:lstStyle/>
        <a:p>
          <a:endParaRPr lang="en-US"/>
        </a:p>
      </dgm:t>
    </dgm:pt>
    <dgm:pt modelId="{4691F07A-E040-446B-85A8-7B7D4F0B4C43}">
      <dgm:prSet custT="1"/>
      <dgm:spPr/>
      <dgm:t>
        <a:bodyPr/>
        <a:lstStyle/>
        <a:p>
          <a:r>
            <a:rPr lang="en-US" sz="1400" dirty="0">
              <a:latin typeface="Arial" pitchFamily="34" charset="0"/>
              <a:cs typeface="Arial" pitchFamily="34" charset="0"/>
            </a:rPr>
            <a:t>Science-Policy Interface</a:t>
          </a:r>
        </a:p>
      </dgm:t>
    </dgm:pt>
    <dgm:pt modelId="{96E7BCD9-0D1C-4178-81C0-1B54FBE55CD7}" type="parTrans" cxnId="{427A1A97-9C31-4E1D-A9F5-EF83D6C4A99C}">
      <dgm:prSet/>
      <dgm:spPr/>
      <dgm:t>
        <a:bodyPr/>
        <a:lstStyle/>
        <a:p>
          <a:endParaRPr lang="en-US"/>
        </a:p>
      </dgm:t>
    </dgm:pt>
    <dgm:pt modelId="{FB236027-1C7A-40EF-9696-EFE441EACA85}" type="sibTrans" cxnId="{427A1A97-9C31-4E1D-A9F5-EF83D6C4A99C}">
      <dgm:prSet/>
      <dgm:spPr/>
      <dgm:t>
        <a:bodyPr/>
        <a:lstStyle/>
        <a:p>
          <a:endParaRPr lang="en-US"/>
        </a:p>
      </dgm:t>
    </dgm:pt>
    <dgm:pt modelId="{AAE36D59-9CDA-43A4-B517-E32534A1225B}">
      <dgm:prSet custT="1"/>
      <dgm:spPr/>
      <dgm:t>
        <a:bodyPr/>
        <a:lstStyle/>
        <a:p>
          <a:r>
            <a:rPr lang="en-US" sz="1400" dirty="0">
              <a:latin typeface="Arial" pitchFamily="34" charset="0"/>
              <a:cs typeface="Arial" pitchFamily="34" charset="0"/>
            </a:rPr>
            <a:t>3/9- 5/9 </a:t>
          </a:r>
          <a:br>
            <a:rPr lang="en-US" sz="1400" dirty="0">
              <a:latin typeface="Arial" pitchFamily="34" charset="0"/>
              <a:cs typeface="Arial" pitchFamily="34" charset="0"/>
            </a:rPr>
          </a:br>
          <a:r>
            <a:rPr lang="en-US" sz="1400" dirty="0">
              <a:latin typeface="Arial" pitchFamily="34" charset="0"/>
              <a:cs typeface="Arial" pitchFamily="34" charset="0"/>
            </a:rPr>
            <a:t>&amp;  11/9- 12/9</a:t>
          </a:r>
        </a:p>
      </dgm:t>
    </dgm:pt>
    <dgm:pt modelId="{E40902C6-12B9-451E-8D3F-3E7AE44AD3A8}" type="parTrans" cxnId="{6B3ED52D-6BFF-4D90-98CE-6794EBF3E92F}">
      <dgm:prSet/>
      <dgm:spPr/>
      <dgm:t>
        <a:bodyPr/>
        <a:lstStyle/>
        <a:p>
          <a:endParaRPr lang="en-US"/>
        </a:p>
      </dgm:t>
    </dgm:pt>
    <dgm:pt modelId="{1D4E4468-563C-4897-8E11-3BE64E08E5E8}" type="sibTrans" cxnId="{6B3ED52D-6BFF-4D90-98CE-6794EBF3E92F}">
      <dgm:prSet/>
      <dgm:spPr/>
      <dgm:t>
        <a:bodyPr/>
        <a:lstStyle/>
        <a:p>
          <a:endParaRPr lang="en-US"/>
        </a:p>
      </dgm:t>
    </dgm:pt>
    <dgm:pt modelId="{676CFCFB-51FA-4F5C-B9E5-F0BDD2B796A1}">
      <dgm:prSet custT="1"/>
      <dgm:spPr/>
      <dgm:t>
        <a:bodyPr/>
        <a:lstStyle/>
        <a:p>
          <a:r>
            <a:rPr lang="en-US" sz="1400" dirty="0">
              <a:latin typeface="Arial" pitchFamily="34" charset="0"/>
              <a:cs typeface="Arial" pitchFamily="34" charset="0"/>
            </a:rPr>
            <a:t>Committee for the Review of the Implementation of the Convention (CRIC)</a:t>
          </a:r>
        </a:p>
      </dgm:t>
    </dgm:pt>
    <dgm:pt modelId="{659AAD6C-FD9F-4828-9D60-4F29104AA923}" type="parTrans" cxnId="{9665D96F-83A9-4F25-82D9-F08891FF449F}">
      <dgm:prSet/>
      <dgm:spPr/>
      <dgm:t>
        <a:bodyPr/>
        <a:lstStyle/>
        <a:p>
          <a:endParaRPr lang="en-US"/>
        </a:p>
      </dgm:t>
    </dgm:pt>
    <dgm:pt modelId="{EE27E9F7-1867-4242-B0F2-2F4D4CA99C2F}" type="sibTrans" cxnId="{9665D96F-83A9-4F25-82D9-F08891FF449F}">
      <dgm:prSet/>
      <dgm:spPr/>
      <dgm:t>
        <a:bodyPr/>
        <a:lstStyle/>
        <a:p>
          <a:endParaRPr lang="en-US"/>
        </a:p>
      </dgm:t>
    </dgm:pt>
    <dgm:pt modelId="{F5C475BD-F2C7-48CB-B822-E60A06044ED2}" type="pres">
      <dgm:prSet presAssocID="{65D21363-1382-4955-8E04-6F4F3DE6DE69}" presName="vert0" presStyleCnt="0">
        <dgm:presLayoutVars>
          <dgm:dir/>
          <dgm:animOne val="branch"/>
          <dgm:animLvl val="lvl"/>
        </dgm:presLayoutVars>
      </dgm:prSet>
      <dgm:spPr/>
      <dgm:t>
        <a:bodyPr/>
        <a:lstStyle/>
        <a:p>
          <a:endParaRPr lang="en-US"/>
        </a:p>
      </dgm:t>
    </dgm:pt>
    <dgm:pt modelId="{AA7E2165-E019-49BC-9284-60F9B43FF392}" type="pres">
      <dgm:prSet presAssocID="{97E39A7C-F081-449C-9029-57D1A2BEDC0A}" presName="thickLine" presStyleLbl="alignNode1" presStyleIdx="0" presStyleCnt="10"/>
      <dgm:spPr/>
    </dgm:pt>
    <dgm:pt modelId="{C6C0BB76-0C78-4A15-AC15-C106B50EC123}" type="pres">
      <dgm:prSet presAssocID="{97E39A7C-F081-449C-9029-57D1A2BEDC0A}" presName="horz1" presStyleCnt="0"/>
      <dgm:spPr/>
    </dgm:pt>
    <dgm:pt modelId="{D8DE2018-D941-4D9D-BA77-969C10BAAED9}" type="pres">
      <dgm:prSet presAssocID="{97E39A7C-F081-449C-9029-57D1A2BEDC0A}" presName="tx1" presStyleLbl="revTx" presStyleIdx="0" presStyleCnt="21"/>
      <dgm:spPr/>
      <dgm:t>
        <a:bodyPr/>
        <a:lstStyle/>
        <a:p>
          <a:endParaRPr lang="en-US"/>
        </a:p>
      </dgm:t>
    </dgm:pt>
    <dgm:pt modelId="{CE9E0689-AC0E-4904-8F3B-C0CDF658F5CC}" type="pres">
      <dgm:prSet presAssocID="{97E39A7C-F081-449C-9029-57D1A2BEDC0A}" presName="vert1" presStyleCnt="0"/>
      <dgm:spPr/>
    </dgm:pt>
    <dgm:pt modelId="{5B1DD1A6-2D8E-495F-94C7-A0C1A80916B0}" type="pres">
      <dgm:prSet presAssocID="{92C5B3EA-255A-445A-B68D-468E478271A5}" presName="vertSpace2a" presStyleCnt="0"/>
      <dgm:spPr/>
    </dgm:pt>
    <dgm:pt modelId="{52D06896-0395-435B-875E-22278F5460CE}" type="pres">
      <dgm:prSet presAssocID="{92C5B3EA-255A-445A-B68D-468E478271A5}" presName="horz2" presStyleCnt="0"/>
      <dgm:spPr/>
    </dgm:pt>
    <dgm:pt modelId="{D8488B46-78C2-4A2D-8610-DC5F871B4255}" type="pres">
      <dgm:prSet presAssocID="{92C5B3EA-255A-445A-B68D-468E478271A5}" presName="horzSpace2" presStyleCnt="0"/>
      <dgm:spPr/>
    </dgm:pt>
    <dgm:pt modelId="{2856B4D9-C96A-43AC-BA5D-93AB8AA6EAD2}" type="pres">
      <dgm:prSet presAssocID="{92C5B3EA-255A-445A-B68D-468E478271A5}" presName="tx2" presStyleLbl="revTx" presStyleIdx="1" presStyleCnt="21"/>
      <dgm:spPr/>
      <dgm:t>
        <a:bodyPr/>
        <a:lstStyle/>
        <a:p>
          <a:endParaRPr lang="en-US"/>
        </a:p>
      </dgm:t>
    </dgm:pt>
    <dgm:pt modelId="{6E77665D-2F12-496C-8CC6-59DF88D77020}" type="pres">
      <dgm:prSet presAssocID="{92C5B3EA-255A-445A-B68D-468E478271A5}" presName="vert2" presStyleCnt="0"/>
      <dgm:spPr/>
    </dgm:pt>
    <dgm:pt modelId="{C46A6A6D-CC5B-4A60-A466-ECCB5E026E55}" type="pres">
      <dgm:prSet presAssocID="{92C5B3EA-255A-445A-B68D-468E478271A5}" presName="thinLine2b" presStyleLbl="callout" presStyleIdx="0" presStyleCnt="11"/>
      <dgm:spPr/>
    </dgm:pt>
    <dgm:pt modelId="{0011F982-3DE8-4321-B2D8-859692D1AF93}" type="pres">
      <dgm:prSet presAssocID="{92C5B3EA-255A-445A-B68D-468E478271A5}" presName="vertSpace2b" presStyleCnt="0"/>
      <dgm:spPr/>
    </dgm:pt>
    <dgm:pt modelId="{F3F38CF4-F673-434B-837D-50CFA941BA51}" type="pres">
      <dgm:prSet presAssocID="{4C5A8C38-099F-40E0-BF08-872E1AE80AD0}" presName="thickLine" presStyleLbl="alignNode1" presStyleIdx="1" presStyleCnt="10"/>
      <dgm:spPr/>
    </dgm:pt>
    <dgm:pt modelId="{1016B68A-EFE3-4A49-BFF4-563D1CBCE970}" type="pres">
      <dgm:prSet presAssocID="{4C5A8C38-099F-40E0-BF08-872E1AE80AD0}" presName="horz1" presStyleCnt="0"/>
      <dgm:spPr/>
    </dgm:pt>
    <dgm:pt modelId="{7E3D190A-60E8-4397-97FD-B36C406A719F}" type="pres">
      <dgm:prSet presAssocID="{4C5A8C38-099F-40E0-BF08-872E1AE80AD0}" presName="tx1" presStyleLbl="revTx" presStyleIdx="2" presStyleCnt="21"/>
      <dgm:spPr/>
      <dgm:t>
        <a:bodyPr/>
        <a:lstStyle/>
        <a:p>
          <a:endParaRPr lang="en-US"/>
        </a:p>
      </dgm:t>
    </dgm:pt>
    <dgm:pt modelId="{618752B5-523D-4E44-AA82-F31FE7733FCC}" type="pres">
      <dgm:prSet presAssocID="{4C5A8C38-099F-40E0-BF08-872E1AE80AD0}" presName="vert1" presStyleCnt="0"/>
      <dgm:spPr/>
    </dgm:pt>
    <dgm:pt modelId="{96FF26BB-9FC0-412D-854C-ED5918BD31C1}" type="pres">
      <dgm:prSet presAssocID="{FACC3BD8-0462-4557-9CD7-509D21B88233}" presName="vertSpace2a" presStyleCnt="0"/>
      <dgm:spPr/>
    </dgm:pt>
    <dgm:pt modelId="{D7C87975-A512-498B-9A3D-51C4B7B61686}" type="pres">
      <dgm:prSet presAssocID="{FACC3BD8-0462-4557-9CD7-509D21B88233}" presName="horz2" presStyleCnt="0"/>
      <dgm:spPr/>
    </dgm:pt>
    <dgm:pt modelId="{C1575EED-A8F4-4AA3-B9DB-D233C92C0B4F}" type="pres">
      <dgm:prSet presAssocID="{FACC3BD8-0462-4557-9CD7-509D21B88233}" presName="horzSpace2" presStyleCnt="0"/>
      <dgm:spPr/>
    </dgm:pt>
    <dgm:pt modelId="{6F572867-40CD-45B5-8D95-1183FB792B5B}" type="pres">
      <dgm:prSet presAssocID="{FACC3BD8-0462-4557-9CD7-509D21B88233}" presName="tx2" presStyleLbl="revTx" presStyleIdx="3" presStyleCnt="21"/>
      <dgm:spPr/>
      <dgm:t>
        <a:bodyPr/>
        <a:lstStyle/>
        <a:p>
          <a:endParaRPr lang="en-US"/>
        </a:p>
      </dgm:t>
    </dgm:pt>
    <dgm:pt modelId="{2EE8F515-1103-427D-95CB-EB7339483FAD}" type="pres">
      <dgm:prSet presAssocID="{FACC3BD8-0462-4557-9CD7-509D21B88233}" presName="vert2" presStyleCnt="0"/>
      <dgm:spPr/>
    </dgm:pt>
    <dgm:pt modelId="{7581B831-8C02-4E32-A516-D2661D6EA624}" type="pres">
      <dgm:prSet presAssocID="{FACC3BD8-0462-4557-9CD7-509D21B88233}" presName="thinLine2b" presStyleLbl="callout" presStyleIdx="1" presStyleCnt="11"/>
      <dgm:spPr/>
    </dgm:pt>
    <dgm:pt modelId="{2FBB4C18-72E0-48F8-8562-41479D065916}" type="pres">
      <dgm:prSet presAssocID="{FACC3BD8-0462-4557-9CD7-509D21B88233}" presName="vertSpace2b" presStyleCnt="0"/>
      <dgm:spPr/>
    </dgm:pt>
    <dgm:pt modelId="{751EBCD9-32F6-4393-8CA9-AE3FECE73868}" type="pres">
      <dgm:prSet presAssocID="{2EFD5165-4AF4-452A-BA42-F7211134B6EF}" presName="horz2" presStyleCnt="0"/>
      <dgm:spPr/>
    </dgm:pt>
    <dgm:pt modelId="{38C1D1B5-C022-4514-91D6-19501AB3E4C8}" type="pres">
      <dgm:prSet presAssocID="{2EFD5165-4AF4-452A-BA42-F7211134B6EF}" presName="horzSpace2" presStyleCnt="0"/>
      <dgm:spPr/>
    </dgm:pt>
    <dgm:pt modelId="{9A05E4CE-EE12-4824-8BF3-C3EDB4EE4688}" type="pres">
      <dgm:prSet presAssocID="{2EFD5165-4AF4-452A-BA42-F7211134B6EF}" presName="tx2" presStyleLbl="revTx" presStyleIdx="4" presStyleCnt="21"/>
      <dgm:spPr/>
      <dgm:t>
        <a:bodyPr/>
        <a:lstStyle/>
        <a:p>
          <a:endParaRPr lang="en-US"/>
        </a:p>
      </dgm:t>
    </dgm:pt>
    <dgm:pt modelId="{3201B9BF-F11D-4776-B23E-BA145F4398C0}" type="pres">
      <dgm:prSet presAssocID="{2EFD5165-4AF4-452A-BA42-F7211134B6EF}" presName="vert2" presStyleCnt="0"/>
      <dgm:spPr/>
    </dgm:pt>
    <dgm:pt modelId="{F2D7A5FF-8115-4905-A1EB-F1C33478AC2A}" type="pres">
      <dgm:prSet presAssocID="{2EFD5165-4AF4-452A-BA42-F7211134B6EF}" presName="thinLine2b" presStyleLbl="callout" presStyleIdx="2" presStyleCnt="11"/>
      <dgm:spPr/>
    </dgm:pt>
    <dgm:pt modelId="{6847A8F0-7D06-41EA-B5A5-EC1AB33784C4}" type="pres">
      <dgm:prSet presAssocID="{2EFD5165-4AF4-452A-BA42-F7211134B6EF}" presName="vertSpace2b" presStyleCnt="0"/>
      <dgm:spPr/>
    </dgm:pt>
    <dgm:pt modelId="{0096F9BA-B5B1-4FFF-8D33-21B5CD1C8EBE}" type="pres">
      <dgm:prSet presAssocID="{C2837A9B-3EF5-4274-87E0-2FB0B65D540D}" presName="thickLine" presStyleLbl="alignNode1" presStyleIdx="2" presStyleCnt="10"/>
      <dgm:spPr/>
    </dgm:pt>
    <dgm:pt modelId="{32FA34CC-D98E-4B93-A65A-6B254282AAC2}" type="pres">
      <dgm:prSet presAssocID="{C2837A9B-3EF5-4274-87E0-2FB0B65D540D}" presName="horz1" presStyleCnt="0"/>
      <dgm:spPr/>
    </dgm:pt>
    <dgm:pt modelId="{D64C9F5E-5AF3-4BEF-9673-8DDF90B9F506}" type="pres">
      <dgm:prSet presAssocID="{C2837A9B-3EF5-4274-87E0-2FB0B65D540D}" presName="tx1" presStyleLbl="revTx" presStyleIdx="5" presStyleCnt="21"/>
      <dgm:spPr/>
      <dgm:t>
        <a:bodyPr/>
        <a:lstStyle/>
        <a:p>
          <a:endParaRPr lang="en-US"/>
        </a:p>
      </dgm:t>
    </dgm:pt>
    <dgm:pt modelId="{781A2E5D-F814-4789-82CA-8A4B075A48DE}" type="pres">
      <dgm:prSet presAssocID="{C2837A9B-3EF5-4274-87E0-2FB0B65D540D}" presName="vert1" presStyleCnt="0"/>
      <dgm:spPr/>
    </dgm:pt>
    <dgm:pt modelId="{A857170D-46B5-4D49-B0CC-E27D7D225D58}" type="pres">
      <dgm:prSet presAssocID="{4691F07A-E040-446B-85A8-7B7D4F0B4C43}" presName="vertSpace2a" presStyleCnt="0"/>
      <dgm:spPr/>
    </dgm:pt>
    <dgm:pt modelId="{DCA09581-6214-4CDF-BB9E-CF2B535ED717}" type="pres">
      <dgm:prSet presAssocID="{4691F07A-E040-446B-85A8-7B7D4F0B4C43}" presName="horz2" presStyleCnt="0"/>
      <dgm:spPr/>
    </dgm:pt>
    <dgm:pt modelId="{2D457E2E-CE44-4777-9328-2BAC22858D10}" type="pres">
      <dgm:prSet presAssocID="{4691F07A-E040-446B-85A8-7B7D4F0B4C43}" presName="horzSpace2" presStyleCnt="0"/>
      <dgm:spPr/>
    </dgm:pt>
    <dgm:pt modelId="{B1543EE8-8A66-4B57-A3BF-2435DA338A93}" type="pres">
      <dgm:prSet presAssocID="{4691F07A-E040-446B-85A8-7B7D4F0B4C43}" presName="tx2" presStyleLbl="revTx" presStyleIdx="6" presStyleCnt="21"/>
      <dgm:spPr/>
      <dgm:t>
        <a:bodyPr/>
        <a:lstStyle/>
        <a:p>
          <a:endParaRPr lang="en-US"/>
        </a:p>
      </dgm:t>
    </dgm:pt>
    <dgm:pt modelId="{F61ED75B-DAFC-4861-9772-4C371600EBFC}" type="pres">
      <dgm:prSet presAssocID="{4691F07A-E040-446B-85A8-7B7D4F0B4C43}" presName="vert2" presStyleCnt="0"/>
      <dgm:spPr/>
    </dgm:pt>
    <dgm:pt modelId="{B7B4761E-85F4-412A-ACC4-1330DEE40AAD}" type="pres">
      <dgm:prSet presAssocID="{4691F07A-E040-446B-85A8-7B7D4F0B4C43}" presName="thinLine2b" presStyleLbl="callout" presStyleIdx="3" presStyleCnt="11"/>
      <dgm:spPr/>
    </dgm:pt>
    <dgm:pt modelId="{E6B65E48-383A-45D7-AC81-9A46F5EC5CBC}" type="pres">
      <dgm:prSet presAssocID="{4691F07A-E040-446B-85A8-7B7D4F0B4C43}" presName="vertSpace2b" presStyleCnt="0"/>
      <dgm:spPr/>
    </dgm:pt>
    <dgm:pt modelId="{751FB549-D772-4B19-985F-DB8AC835D872}" type="pres">
      <dgm:prSet presAssocID="{1839BCC3-18A1-46EB-83D0-E3E6FAAD8D25}" presName="thickLine" presStyleLbl="alignNode1" presStyleIdx="3" presStyleCnt="10"/>
      <dgm:spPr/>
    </dgm:pt>
    <dgm:pt modelId="{12A56F86-D76B-4EDD-AC8A-10B359FF9CAD}" type="pres">
      <dgm:prSet presAssocID="{1839BCC3-18A1-46EB-83D0-E3E6FAAD8D25}" presName="horz1" presStyleCnt="0"/>
      <dgm:spPr/>
    </dgm:pt>
    <dgm:pt modelId="{8699A870-6F10-467F-97D6-0440EA02BFDF}" type="pres">
      <dgm:prSet presAssocID="{1839BCC3-18A1-46EB-83D0-E3E6FAAD8D25}" presName="tx1" presStyleLbl="revTx" presStyleIdx="7" presStyleCnt="21"/>
      <dgm:spPr/>
      <dgm:t>
        <a:bodyPr/>
        <a:lstStyle/>
        <a:p>
          <a:endParaRPr lang="en-US"/>
        </a:p>
      </dgm:t>
    </dgm:pt>
    <dgm:pt modelId="{0F0F3AE4-6B36-4BA8-AFD5-21B0F590F1EF}" type="pres">
      <dgm:prSet presAssocID="{1839BCC3-18A1-46EB-83D0-E3E6FAAD8D25}" presName="vert1" presStyleCnt="0"/>
      <dgm:spPr/>
    </dgm:pt>
    <dgm:pt modelId="{62E57F15-5DBB-496E-B8D8-D8DC2ADC3BCC}" type="pres">
      <dgm:prSet presAssocID="{AA5343B2-2425-4CAF-8287-B8961FB3684A}" presName="vertSpace2a" presStyleCnt="0"/>
      <dgm:spPr/>
    </dgm:pt>
    <dgm:pt modelId="{E6806F16-67C8-4B17-A2BC-567EC7ABBBEA}" type="pres">
      <dgm:prSet presAssocID="{AA5343B2-2425-4CAF-8287-B8961FB3684A}" presName="horz2" presStyleCnt="0"/>
      <dgm:spPr/>
    </dgm:pt>
    <dgm:pt modelId="{31B38958-AD0F-47BD-B1C6-3C5813ACD438}" type="pres">
      <dgm:prSet presAssocID="{AA5343B2-2425-4CAF-8287-B8961FB3684A}" presName="horzSpace2" presStyleCnt="0"/>
      <dgm:spPr/>
    </dgm:pt>
    <dgm:pt modelId="{BDD0B2AE-1942-4B9C-A46E-A2A9DB208C34}" type="pres">
      <dgm:prSet presAssocID="{AA5343B2-2425-4CAF-8287-B8961FB3684A}" presName="tx2" presStyleLbl="revTx" presStyleIdx="8" presStyleCnt="21"/>
      <dgm:spPr/>
      <dgm:t>
        <a:bodyPr/>
        <a:lstStyle/>
        <a:p>
          <a:endParaRPr lang="en-US"/>
        </a:p>
      </dgm:t>
    </dgm:pt>
    <dgm:pt modelId="{2FA14A54-F38B-48FB-998F-9FE6B069DC50}" type="pres">
      <dgm:prSet presAssocID="{AA5343B2-2425-4CAF-8287-B8961FB3684A}" presName="vert2" presStyleCnt="0"/>
      <dgm:spPr/>
    </dgm:pt>
    <dgm:pt modelId="{6A421CE6-FE98-4F12-A2B6-3FF11496D226}" type="pres">
      <dgm:prSet presAssocID="{AA5343B2-2425-4CAF-8287-B8961FB3684A}" presName="thinLine2b" presStyleLbl="callout" presStyleIdx="4" presStyleCnt="11"/>
      <dgm:spPr/>
    </dgm:pt>
    <dgm:pt modelId="{AEF1FB78-208A-4F60-AB43-BD8202EB6552}" type="pres">
      <dgm:prSet presAssocID="{AA5343B2-2425-4CAF-8287-B8961FB3684A}" presName="vertSpace2b" presStyleCnt="0"/>
      <dgm:spPr/>
    </dgm:pt>
    <dgm:pt modelId="{01C81F77-D3D5-4A70-BFAB-72CB1FCC2C28}" type="pres">
      <dgm:prSet presAssocID="{4510D964-72BA-4EA2-878A-454C28DC02D0}" presName="horz2" presStyleCnt="0"/>
      <dgm:spPr/>
    </dgm:pt>
    <dgm:pt modelId="{E075EF70-C28B-42FD-9699-3C2E7AFC1112}" type="pres">
      <dgm:prSet presAssocID="{4510D964-72BA-4EA2-878A-454C28DC02D0}" presName="horzSpace2" presStyleCnt="0"/>
      <dgm:spPr/>
    </dgm:pt>
    <dgm:pt modelId="{9B523DE4-E674-471D-A974-15ED61D94A13}" type="pres">
      <dgm:prSet presAssocID="{4510D964-72BA-4EA2-878A-454C28DC02D0}" presName="tx2" presStyleLbl="revTx" presStyleIdx="9" presStyleCnt="21"/>
      <dgm:spPr/>
      <dgm:t>
        <a:bodyPr/>
        <a:lstStyle/>
        <a:p>
          <a:endParaRPr lang="en-US"/>
        </a:p>
      </dgm:t>
    </dgm:pt>
    <dgm:pt modelId="{A9C9B00F-BDAF-43D0-9A75-FB244349B1C5}" type="pres">
      <dgm:prSet presAssocID="{4510D964-72BA-4EA2-878A-454C28DC02D0}" presName="vert2" presStyleCnt="0"/>
      <dgm:spPr/>
    </dgm:pt>
    <dgm:pt modelId="{E70EA180-2D83-4E63-89E0-BC6B0F3A4614}" type="pres">
      <dgm:prSet presAssocID="{4510D964-72BA-4EA2-878A-454C28DC02D0}" presName="thinLine2b" presStyleLbl="callout" presStyleIdx="5" presStyleCnt="11"/>
      <dgm:spPr/>
    </dgm:pt>
    <dgm:pt modelId="{F0051F22-040F-44C1-858D-C92CBE91A625}" type="pres">
      <dgm:prSet presAssocID="{4510D964-72BA-4EA2-878A-454C28DC02D0}" presName="vertSpace2b" presStyleCnt="0"/>
      <dgm:spPr/>
    </dgm:pt>
    <dgm:pt modelId="{8DF04E28-15EE-4E3C-BCAE-C6832893F67B}" type="pres">
      <dgm:prSet presAssocID="{8A30F341-9467-49F6-AB66-0486B5C015D8}" presName="thickLine" presStyleLbl="alignNode1" presStyleIdx="4" presStyleCnt="10"/>
      <dgm:spPr/>
    </dgm:pt>
    <dgm:pt modelId="{CCFE8797-5C14-4A19-BB72-C02AF8F64380}" type="pres">
      <dgm:prSet presAssocID="{8A30F341-9467-49F6-AB66-0486B5C015D8}" presName="horz1" presStyleCnt="0"/>
      <dgm:spPr/>
    </dgm:pt>
    <dgm:pt modelId="{4B2161A1-5AC3-4AD8-BEE3-C319D91495A3}" type="pres">
      <dgm:prSet presAssocID="{8A30F341-9467-49F6-AB66-0486B5C015D8}" presName="tx1" presStyleLbl="revTx" presStyleIdx="10" presStyleCnt="21"/>
      <dgm:spPr/>
      <dgm:t>
        <a:bodyPr/>
        <a:lstStyle/>
        <a:p>
          <a:endParaRPr lang="en-US"/>
        </a:p>
      </dgm:t>
    </dgm:pt>
    <dgm:pt modelId="{3A9CE414-1169-47D3-BCF1-7F4540022B31}" type="pres">
      <dgm:prSet presAssocID="{8A30F341-9467-49F6-AB66-0486B5C015D8}" presName="vert1" presStyleCnt="0"/>
      <dgm:spPr/>
    </dgm:pt>
    <dgm:pt modelId="{5C54E1CC-D3C3-43AD-94D5-6A3F19D3659C}" type="pres">
      <dgm:prSet presAssocID="{F80C4645-8C67-435B-A2E2-AACA98A60143}" presName="vertSpace2a" presStyleCnt="0"/>
      <dgm:spPr/>
    </dgm:pt>
    <dgm:pt modelId="{7290A171-3AFE-4C7C-A379-2923CD1302E6}" type="pres">
      <dgm:prSet presAssocID="{F80C4645-8C67-435B-A2E2-AACA98A60143}" presName="horz2" presStyleCnt="0"/>
      <dgm:spPr/>
    </dgm:pt>
    <dgm:pt modelId="{22042954-20E9-439B-862E-C38899DA6AFE}" type="pres">
      <dgm:prSet presAssocID="{F80C4645-8C67-435B-A2E2-AACA98A60143}" presName="horzSpace2" presStyleCnt="0"/>
      <dgm:spPr/>
    </dgm:pt>
    <dgm:pt modelId="{D9A7A011-E28D-4569-BC79-929F2DB15E5B}" type="pres">
      <dgm:prSet presAssocID="{F80C4645-8C67-435B-A2E2-AACA98A60143}" presName="tx2" presStyleLbl="revTx" presStyleIdx="11" presStyleCnt="21"/>
      <dgm:spPr/>
      <dgm:t>
        <a:bodyPr/>
        <a:lstStyle/>
        <a:p>
          <a:endParaRPr lang="en-US"/>
        </a:p>
      </dgm:t>
    </dgm:pt>
    <dgm:pt modelId="{EE3CF097-117A-44D5-ADCE-FAEE2B008DC4}" type="pres">
      <dgm:prSet presAssocID="{F80C4645-8C67-435B-A2E2-AACA98A60143}" presName="vert2" presStyleCnt="0"/>
      <dgm:spPr/>
    </dgm:pt>
    <dgm:pt modelId="{681D41B3-ABC7-47D4-9184-6840870DD4E9}" type="pres">
      <dgm:prSet presAssocID="{F80C4645-8C67-435B-A2E2-AACA98A60143}" presName="thinLine2b" presStyleLbl="callout" presStyleIdx="6" presStyleCnt="11"/>
      <dgm:spPr/>
    </dgm:pt>
    <dgm:pt modelId="{320B170A-E066-4D62-B375-D9D3E16EC8A8}" type="pres">
      <dgm:prSet presAssocID="{F80C4645-8C67-435B-A2E2-AACA98A60143}" presName="vertSpace2b" presStyleCnt="0"/>
      <dgm:spPr/>
    </dgm:pt>
    <dgm:pt modelId="{A521CFB6-8E87-47CC-8E2F-7833A0724CA8}" type="pres">
      <dgm:prSet presAssocID="{75864A89-2771-470F-A639-D954CB0A41EC}" presName="thickLine" presStyleLbl="alignNode1" presStyleIdx="5" presStyleCnt="10" custLinFactNeighborX="1276" custLinFactNeighborY="-18680"/>
      <dgm:spPr/>
    </dgm:pt>
    <dgm:pt modelId="{2330BA73-1419-4831-B771-2BACAAE055C7}" type="pres">
      <dgm:prSet presAssocID="{75864A89-2771-470F-A639-D954CB0A41EC}" presName="horz1" presStyleCnt="0"/>
      <dgm:spPr/>
    </dgm:pt>
    <dgm:pt modelId="{6FA1C8C3-F4EF-4440-89BA-05084D5B431D}" type="pres">
      <dgm:prSet presAssocID="{75864A89-2771-470F-A639-D954CB0A41EC}" presName="tx1" presStyleLbl="revTx" presStyleIdx="12" presStyleCnt="21"/>
      <dgm:spPr/>
      <dgm:t>
        <a:bodyPr/>
        <a:lstStyle/>
        <a:p>
          <a:endParaRPr lang="en-US"/>
        </a:p>
      </dgm:t>
    </dgm:pt>
    <dgm:pt modelId="{EDAE7429-71F8-4FC6-891A-6A2F15AB1B80}" type="pres">
      <dgm:prSet presAssocID="{75864A89-2771-470F-A639-D954CB0A41EC}" presName="vert1" presStyleCnt="0"/>
      <dgm:spPr/>
    </dgm:pt>
    <dgm:pt modelId="{92EAC5ED-7ED5-42F8-B8AC-A1D1581F05F9}" type="pres">
      <dgm:prSet presAssocID="{5232FADA-3B43-45F4-BE75-C894F4ADF9F1}" presName="vertSpace2a" presStyleCnt="0"/>
      <dgm:spPr/>
    </dgm:pt>
    <dgm:pt modelId="{1BEFAC55-DBBC-4990-93C0-41A08BB082E6}" type="pres">
      <dgm:prSet presAssocID="{5232FADA-3B43-45F4-BE75-C894F4ADF9F1}" presName="horz2" presStyleCnt="0"/>
      <dgm:spPr/>
    </dgm:pt>
    <dgm:pt modelId="{E0D2E830-D711-4902-B9F2-C161E136F278}" type="pres">
      <dgm:prSet presAssocID="{5232FADA-3B43-45F4-BE75-C894F4ADF9F1}" presName="horzSpace2" presStyleCnt="0"/>
      <dgm:spPr/>
    </dgm:pt>
    <dgm:pt modelId="{ED08C044-A3EC-458B-9775-DB7EACEA7EF3}" type="pres">
      <dgm:prSet presAssocID="{5232FADA-3B43-45F4-BE75-C894F4ADF9F1}" presName="tx2" presStyleLbl="revTx" presStyleIdx="13" presStyleCnt="21" custLinFactNeighborX="385" custLinFactNeighborY="13291"/>
      <dgm:spPr/>
      <dgm:t>
        <a:bodyPr/>
        <a:lstStyle/>
        <a:p>
          <a:endParaRPr lang="en-US"/>
        </a:p>
      </dgm:t>
    </dgm:pt>
    <dgm:pt modelId="{4A128523-DDF2-4FE1-BDAE-E68F38F76535}" type="pres">
      <dgm:prSet presAssocID="{5232FADA-3B43-45F4-BE75-C894F4ADF9F1}" presName="vert2" presStyleCnt="0"/>
      <dgm:spPr/>
    </dgm:pt>
    <dgm:pt modelId="{B3338033-D02A-4494-A32B-D2DC204159F9}" type="pres">
      <dgm:prSet presAssocID="{5232FADA-3B43-45F4-BE75-C894F4ADF9F1}" presName="thinLine2b" presStyleLbl="callout" presStyleIdx="7" presStyleCnt="11"/>
      <dgm:spPr/>
    </dgm:pt>
    <dgm:pt modelId="{083EB173-3290-4C44-9635-345BE9DF3163}" type="pres">
      <dgm:prSet presAssocID="{5232FADA-3B43-45F4-BE75-C894F4ADF9F1}" presName="vertSpace2b" presStyleCnt="0"/>
      <dgm:spPr/>
    </dgm:pt>
    <dgm:pt modelId="{4F7E437F-6A6A-4CDC-B591-F60780603AF7}" type="pres">
      <dgm:prSet presAssocID="{AAE36D59-9CDA-43A4-B517-E32534A1225B}" presName="thickLine" presStyleLbl="alignNode1" presStyleIdx="6" presStyleCnt="10" custLinFactNeighborY="-31137"/>
      <dgm:spPr/>
    </dgm:pt>
    <dgm:pt modelId="{E02352D0-6DC8-4E78-9364-EF5D46628024}" type="pres">
      <dgm:prSet presAssocID="{AAE36D59-9CDA-43A4-B517-E32534A1225B}" presName="horz1" presStyleCnt="0"/>
      <dgm:spPr/>
    </dgm:pt>
    <dgm:pt modelId="{50448B8E-17BA-45A8-8B4C-108BFAFAFFBD}" type="pres">
      <dgm:prSet presAssocID="{AAE36D59-9CDA-43A4-B517-E32534A1225B}" presName="tx1" presStyleLbl="revTx" presStyleIdx="14" presStyleCnt="21" custScaleX="101810" custScaleY="84793"/>
      <dgm:spPr/>
      <dgm:t>
        <a:bodyPr/>
        <a:lstStyle/>
        <a:p>
          <a:endParaRPr lang="en-US"/>
        </a:p>
      </dgm:t>
    </dgm:pt>
    <dgm:pt modelId="{A6F2511B-F544-4B8B-8001-011BCA866A14}" type="pres">
      <dgm:prSet presAssocID="{AAE36D59-9CDA-43A4-B517-E32534A1225B}" presName="vert1" presStyleCnt="0"/>
      <dgm:spPr/>
    </dgm:pt>
    <dgm:pt modelId="{65B199C2-1690-444D-B803-332EEF152794}" type="pres">
      <dgm:prSet presAssocID="{676CFCFB-51FA-4F5C-B9E5-F0BDD2B796A1}" presName="vertSpace2a" presStyleCnt="0"/>
      <dgm:spPr/>
    </dgm:pt>
    <dgm:pt modelId="{B58B70A0-A8B9-4D95-A736-300051A12A35}" type="pres">
      <dgm:prSet presAssocID="{676CFCFB-51FA-4F5C-B9E5-F0BDD2B796A1}" presName="horz2" presStyleCnt="0"/>
      <dgm:spPr/>
    </dgm:pt>
    <dgm:pt modelId="{C89416CB-289A-480D-B7F7-DFAC03E4E6C4}" type="pres">
      <dgm:prSet presAssocID="{676CFCFB-51FA-4F5C-B9E5-F0BDD2B796A1}" presName="horzSpace2" presStyleCnt="0"/>
      <dgm:spPr/>
    </dgm:pt>
    <dgm:pt modelId="{23A25FDE-48FF-4DCC-99B8-FF63920484A8}" type="pres">
      <dgm:prSet presAssocID="{676CFCFB-51FA-4F5C-B9E5-F0BDD2B796A1}" presName="tx2" presStyleLbl="revTx" presStyleIdx="15" presStyleCnt="21" custLinFactNeighborX="1871" custLinFactNeighborY="8124"/>
      <dgm:spPr/>
      <dgm:t>
        <a:bodyPr/>
        <a:lstStyle/>
        <a:p>
          <a:endParaRPr lang="en-US"/>
        </a:p>
      </dgm:t>
    </dgm:pt>
    <dgm:pt modelId="{0C65DD83-3AA9-4CD7-B726-CD8124FE89B5}" type="pres">
      <dgm:prSet presAssocID="{676CFCFB-51FA-4F5C-B9E5-F0BDD2B796A1}" presName="vert2" presStyleCnt="0"/>
      <dgm:spPr/>
    </dgm:pt>
    <dgm:pt modelId="{913A033E-C270-4253-94AF-AD211ED10B9F}" type="pres">
      <dgm:prSet presAssocID="{676CFCFB-51FA-4F5C-B9E5-F0BDD2B796A1}" presName="thinLine2b" presStyleLbl="callout" presStyleIdx="8" presStyleCnt="11" custLinFactY="3754" custLinFactNeighborX="-1074" custLinFactNeighborY="100000"/>
      <dgm:spPr/>
    </dgm:pt>
    <dgm:pt modelId="{E0A511CB-097D-4CD8-AEEE-CF3A119BD33B}" type="pres">
      <dgm:prSet presAssocID="{676CFCFB-51FA-4F5C-B9E5-F0BDD2B796A1}" presName="vertSpace2b" presStyleCnt="0"/>
      <dgm:spPr/>
    </dgm:pt>
    <dgm:pt modelId="{D4D37130-DFF1-48F0-8FB2-6E05B0F76518}" type="pres">
      <dgm:prSet presAssocID="{7484AF31-1885-4698-9C66-DF7B71AF6858}" presName="thickLine" presStyleLbl="alignNode1" presStyleIdx="7" presStyleCnt="10" custLinFactNeighborY="178"/>
      <dgm:spPr/>
    </dgm:pt>
    <dgm:pt modelId="{ED7510A1-D772-4F29-BF53-A2860AAAC053}" type="pres">
      <dgm:prSet presAssocID="{7484AF31-1885-4698-9C66-DF7B71AF6858}" presName="horz1" presStyleCnt="0"/>
      <dgm:spPr/>
    </dgm:pt>
    <dgm:pt modelId="{320D07C1-101C-4DC5-BB08-DB8015729CF3}" type="pres">
      <dgm:prSet presAssocID="{7484AF31-1885-4698-9C66-DF7B71AF6858}" presName="tx1" presStyleLbl="revTx" presStyleIdx="16" presStyleCnt="21" custLinFactNeighborX="1595" custLinFactNeighborY="29359"/>
      <dgm:spPr/>
      <dgm:t>
        <a:bodyPr/>
        <a:lstStyle/>
        <a:p>
          <a:endParaRPr lang="en-US"/>
        </a:p>
      </dgm:t>
    </dgm:pt>
    <dgm:pt modelId="{DA2556CD-DA68-4E3B-8518-706F151A4EA4}" type="pres">
      <dgm:prSet presAssocID="{7484AF31-1885-4698-9C66-DF7B71AF6858}" presName="vert1" presStyleCnt="0"/>
      <dgm:spPr/>
    </dgm:pt>
    <dgm:pt modelId="{B26F4E25-73BC-4756-86FD-B2960682EA83}" type="pres">
      <dgm:prSet presAssocID="{5BEE7638-BE7E-4341-80D2-882EA0893A25}" presName="vertSpace2a" presStyleCnt="0"/>
      <dgm:spPr/>
    </dgm:pt>
    <dgm:pt modelId="{3AF506E8-6280-4326-BB8E-F537AA052EBE}" type="pres">
      <dgm:prSet presAssocID="{5BEE7638-BE7E-4341-80D2-882EA0893A25}" presName="horz2" presStyleCnt="0"/>
      <dgm:spPr/>
    </dgm:pt>
    <dgm:pt modelId="{BDD1C522-EFDF-44B8-ADD3-927E8A9DC0BD}" type="pres">
      <dgm:prSet presAssocID="{5BEE7638-BE7E-4341-80D2-882EA0893A25}" presName="horzSpace2" presStyleCnt="0"/>
      <dgm:spPr/>
    </dgm:pt>
    <dgm:pt modelId="{17A3347B-F270-4A6E-8A60-5EF14430CF4F}" type="pres">
      <dgm:prSet presAssocID="{5BEE7638-BE7E-4341-80D2-882EA0893A25}" presName="tx2" presStyleLbl="revTx" presStyleIdx="17" presStyleCnt="21"/>
      <dgm:spPr/>
      <dgm:t>
        <a:bodyPr/>
        <a:lstStyle/>
        <a:p>
          <a:endParaRPr lang="en-US"/>
        </a:p>
      </dgm:t>
    </dgm:pt>
    <dgm:pt modelId="{4D575E10-AE10-493E-9259-CC482583B5FC}" type="pres">
      <dgm:prSet presAssocID="{5BEE7638-BE7E-4341-80D2-882EA0893A25}" presName="vert2" presStyleCnt="0"/>
      <dgm:spPr/>
    </dgm:pt>
    <dgm:pt modelId="{7CB7C927-D1B7-4DBD-9888-5318FED63BB1}" type="pres">
      <dgm:prSet presAssocID="{5BEE7638-BE7E-4341-80D2-882EA0893A25}" presName="thinLine2b" presStyleLbl="callout" presStyleIdx="9" presStyleCnt="11" custLinFactY="200000" custLinFactNeighborX="521" custLinFactNeighborY="232683"/>
      <dgm:spPr/>
    </dgm:pt>
    <dgm:pt modelId="{3DCA2D91-4395-4AA1-98A1-0DAC2F392AAD}" type="pres">
      <dgm:prSet presAssocID="{5BEE7638-BE7E-4341-80D2-882EA0893A25}" presName="vertSpace2b" presStyleCnt="0"/>
      <dgm:spPr/>
    </dgm:pt>
    <dgm:pt modelId="{4A52E58F-73CC-4442-887E-47534434FF4E}" type="pres">
      <dgm:prSet presAssocID="{0681793E-FAD7-49AD-8FE9-28B268D5270A}" presName="thickLine" presStyleLbl="alignNode1" presStyleIdx="8" presStyleCnt="10" custLinFactNeighborY="20974"/>
      <dgm:spPr/>
    </dgm:pt>
    <dgm:pt modelId="{6A16E0B6-BA0D-4634-8C90-4D93FE58C3C7}" type="pres">
      <dgm:prSet presAssocID="{0681793E-FAD7-49AD-8FE9-28B268D5270A}" presName="horz1" presStyleCnt="0"/>
      <dgm:spPr/>
    </dgm:pt>
    <dgm:pt modelId="{0A886F1A-00DA-4930-AB04-70D9B28828C5}" type="pres">
      <dgm:prSet presAssocID="{0681793E-FAD7-49AD-8FE9-28B268D5270A}" presName="tx1" presStyleLbl="revTx" presStyleIdx="18" presStyleCnt="21" custScaleX="88936" custScaleY="56480" custLinFactNeighborX="1595" custLinFactNeighborY="16903"/>
      <dgm:spPr/>
      <dgm:t>
        <a:bodyPr/>
        <a:lstStyle/>
        <a:p>
          <a:endParaRPr lang="en-US"/>
        </a:p>
      </dgm:t>
    </dgm:pt>
    <dgm:pt modelId="{797D53C7-8375-4CF7-9CFF-2158B22240DA}" type="pres">
      <dgm:prSet presAssocID="{0681793E-FAD7-49AD-8FE9-28B268D5270A}" presName="vert1" presStyleCnt="0"/>
      <dgm:spPr/>
    </dgm:pt>
    <dgm:pt modelId="{323E8404-0A50-442C-A00D-4B98E0A4EBFF}" type="pres">
      <dgm:prSet presAssocID="{CB2A0D82-FF69-4BCF-B954-62855F6DDE40}" presName="vertSpace2a" presStyleCnt="0"/>
      <dgm:spPr/>
    </dgm:pt>
    <dgm:pt modelId="{EEA9D663-D0AC-4CFA-88DF-28BF341FE53E}" type="pres">
      <dgm:prSet presAssocID="{CB2A0D82-FF69-4BCF-B954-62855F6DDE40}" presName="horz2" presStyleCnt="0"/>
      <dgm:spPr/>
    </dgm:pt>
    <dgm:pt modelId="{6A87C0C3-E9BC-4E73-8D56-BB2979E96213}" type="pres">
      <dgm:prSet presAssocID="{CB2A0D82-FF69-4BCF-B954-62855F6DDE40}" presName="horzSpace2" presStyleCnt="0"/>
      <dgm:spPr/>
    </dgm:pt>
    <dgm:pt modelId="{BBC7ABD2-4376-4573-A612-F530E220BF15}" type="pres">
      <dgm:prSet presAssocID="{CB2A0D82-FF69-4BCF-B954-62855F6DDE40}" presName="tx2" presStyleLbl="revTx" presStyleIdx="19" presStyleCnt="21" custScaleY="67231" custLinFactNeighborX="246" custLinFactNeighborY="18094"/>
      <dgm:spPr/>
      <dgm:t>
        <a:bodyPr/>
        <a:lstStyle/>
        <a:p>
          <a:endParaRPr lang="en-US"/>
        </a:p>
      </dgm:t>
    </dgm:pt>
    <dgm:pt modelId="{3A2A2B4B-1FE1-49C8-B86B-B32306791E1C}" type="pres">
      <dgm:prSet presAssocID="{CB2A0D82-FF69-4BCF-B954-62855F6DDE40}" presName="vert2" presStyleCnt="0"/>
      <dgm:spPr/>
    </dgm:pt>
    <dgm:pt modelId="{91524645-002D-4A29-813A-8D1A48E41274}" type="pres">
      <dgm:prSet presAssocID="{CB2A0D82-FF69-4BCF-B954-62855F6DDE40}" presName="thinLine2b" presStyleLbl="callout" presStyleIdx="10" presStyleCnt="11"/>
      <dgm:spPr/>
    </dgm:pt>
    <dgm:pt modelId="{1A5FCC96-8D0B-43F1-8C48-004BB4DAFC4C}" type="pres">
      <dgm:prSet presAssocID="{CB2A0D82-FF69-4BCF-B954-62855F6DDE40}" presName="vertSpace2b" presStyleCnt="0"/>
      <dgm:spPr/>
    </dgm:pt>
    <dgm:pt modelId="{68C4084D-813C-4434-8DDB-5E149AD8B0AC}" type="pres">
      <dgm:prSet presAssocID="{1B3F0640-99A9-4F4F-A85E-401DB603B2FB}" presName="thickLine" presStyleLbl="alignNode1" presStyleIdx="9" presStyleCnt="10" custLinFactNeighborX="1276" custLinFactNeighborY="55335"/>
      <dgm:spPr/>
    </dgm:pt>
    <dgm:pt modelId="{E6ADAB55-93DD-4402-BC7E-3ED5A4DDFFD6}" type="pres">
      <dgm:prSet presAssocID="{1B3F0640-99A9-4F4F-A85E-401DB603B2FB}" presName="horz1" presStyleCnt="0"/>
      <dgm:spPr/>
    </dgm:pt>
    <dgm:pt modelId="{634AB8D2-F6DB-4FA7-AAD7-FE83A3556746}" type="pres">
      <dgm:prSet presAssocID="{1B3F0640-99A9-4F4F-A85E-401DB603B2FB}" presName="tx1" presStyleLbl="revTx" presStyleIdx="20" presStyleCnt="21"/>
      <dgm:spPr/>
      <dgm:t>
        <a:bodyPr/>
        <a:lstStyle/>
        <a:p>
          <a:endParaRPr lang="en-US"/>
        </a:p>
      </dgm:t>
    </dgm:pt>
    <dgm:pt modelId="{E1D99C61-300D-44E3-9580-29651C11848D}" type="pres">
      <dgm:prSet presAssocID="{1B3F0640-99A9-4F4F-A85E-401DB603B2FB}" presName="vert1" presStyleCnt="0"/>
      <dgm:spPr/>
    </dgm:pt>
  </dgm:ptLst>
  <dgm:cxnLst>
    <dgm:cxn modelId="{CBCA1811-0818-4931-BF75-FFFE2C38158E}" type="presOf" srcId="{4510D964-72BA-4EA2-878A-454C28DC02D0}" destId="{9B523DE4-E674-471D-A974-15ED61D94A13}" srcOrd="0" destOrd="0" presId="urn:microsoft.com/office/officeart/2008/layout/LinedList"/>
    <dgm:cxn modelId="{5B49C812-4FC2-4256-B206-A3ECC9B346B8}" type="presOf" srcId="{5BEE7638-BE7E-4341-80D2-882EA0893A25}" destId="{17A3347B-F270-4A6E-8A60-5EF14430CF4F}" srcOrd="0" destOrd="0" presId="urn:microsoft.com/office/officeart/2008/layout/LinedList"/>
    <dgm:cxn modelId="{6E810583-6B68-4EB7-ADDE-16CC9DC9E1AA}" type="presOf" srcId="{0681793E-FAD7-49AD-8FE9-28B268D5270A}" destId="{0A886F1A-00DA-4930-AB04-70D9B28828C5}" srcOrd="0" destOrd="0" presId="urn:microsoft.com/office/officeart/2008/layout/LinedList"/>
    <dgm:cxn modelId="{98B147E4-7E69-4F34-A2D7-A389B7C61C39}" srcId="{1839BCC3-18A1-46EB-83D0-E3E6FAAD8D25}" destId="{AA5343B2-2425-4CAF-8287-B8961FB3684A}" srcOrd="0" destOrd="0" parTransId="{F25E7F97-ACD8-427F-BCFD-844F0D6D1B1C}" sibTransId="{C9BC4C2A-A3D1-4814-96EC-D8D524E80C4B}"/>
    <dgm:cxn modelId="{F41259B7-0180-454B-BA69-69E7BBF8D7E6}" srcId="{7484AF31-1885-4698-9C66-DF7B71AF6858}" destId="{5BEE7638-BE7E-4341-80D2-882EA0893A25}" srcOrd="0" destOrd="0" parTransId="{91DE917F-3A86-470E-B74A-43F6E91427DD}" sibTransId="{FD7B42DD-4507-40F8-BED4-7197ADE1ED6C}"/>
    <dgm:cxn modelId="{D81A433E-8C70-4256-B8C0-F16C82DCB41F}" type="presOf" srcId="{4691F07A-E040-446B-85A8-7B7D4F0B4C43}" destId="{B1543EE8-8A66-4B57-A3BF-2435DA338A93}" srcOrd="0" destOrd="0" presId="urn:microsoft.com/office/officeart/2008/layout/LinedList"/>
    <dgm:cxn modelId="{04B51118-D8AD-4393-B425-7440BCF6FD94}" type="presOf" srcId="{C2837A9B-3EF5-4274-87E0-2FB0B65D540D}" destId="{D64C9F5E-5AF3-4BEF-9673-8DDF90B9F506}" srcOrd="0" destOrd="0" presId="urn:microsoft.com/office/officeart/2008/layout/LinedList"/>
    <dgm:cxn modelId="{CC221415-CD4C-4457-859F-1582EE4054BB}" type="presOf" srcId="{1B3F0640-99A9-4F4F-A85E-401DB603B2FB}" destId="{634AB8D2-F6DB-4FA7-AAD7-FE83A3556746}" srcOrd="0" destOrd="0" presId="urn:microsoft.com/office/officeart/2008/layout/LinedList"/>
    <dgm:cxn modelId="{86C24F9D-F316-4A44-82A7-B66221DFDF61}" srcId="{65D21363-1382-4955-8E04-6F4F3DE6DE69}" destId="{C2837A9B-3EF5-4274-87E0-2FB0B65D540D}" srcOrd="2" destOrd="0" parTransId="{64E6A709-3E6B-478C-804A-372791F3E561}" sibTransId="{89071979-F4E1-4463-8B2B-E34C3521F352}"/>
    <dgm:cxn modelId="{B7E80749-7CF3-4382-96F7-1F5811CB7493}" srcId="{75864A89-2771-470F-A639-D954CB0A41EC}" destId="{5232FADA-3B43-45F4-BE75-C894F4ADF9F1}" srcOrd="0" destOrd="0" parTransId="{9992CB3D-23CB-4A73-A069-DEF91A55087B}" sibTransId="{A33AB572-FF6F-458C-9204-69A30BF6C46D}"/>
    <dgm:cxn modelId="{77E30AF3-1CB4-41A3-A06D-829E077AC348}" srcId="{65D21363-1382-4955-8E04-6F4F3DE6DE69}" destId="{4C5A8C38-099F-40E0-BF08-872E1AE80AD0}" srcOrd="1" destOrd="0" parTransId="{510F3818-5207-4FF5-88D5-6252B7A35952}" sibTransId="{9443EB7C-FDA8-40D4-9762-4365F4DD37E7}"/>
    <dgm:cxn modelId="{E996C0BD-4637-45EF-9C42-6D57C4065A88}" type="presOf" srcId="{92C5B3EA-255A-445A-B68D-468E478271A5}" destId="{2856B4D9-C96A-43AC-BA5D-93AB8AA6EAD2}" srcOrd="0" destOrd="0" presId="urn:microsoft.com/office/officeart/2008/layout/LinedList"/>
    <dgm:cxn modelId="{427A1A97-9C31-4E1D-A9F5-EF83D6C4A99C}" srcId="{C2837A9B-3EF5-4274-87E0-2FB0B65D540D}" destId="{4691F07A-E040-446B-85A8-7B7D4F0B4C43}" srcOrd="0" destOrd="0" parTransId="{96E7BCD9-0D1C-4178-81C0-1B54FBE55CD7}" sibTransId="{FB236027-1C7A-40EF-9696-EFE441EACA85}"/>
    <dgm:cxn modelId="{168F921A-E7DD-4043-B198-029D0780E5A2}" srcId="{65D21363-1382-4955-8E04-6F4F3DE6DE69}" destId="{0681793E-FAD7-49AD-8FE9-28B268D5270A}" srcOrd="8" destOrd="0" parTransId="{09BF352F-C1E9-4F44-AFAB-81F617A36907}" sibTransId="{EEA8A3C1-ABAF-4ECA-983D-2C3A81833072}"/>
    <dgm:cxn modelId="{933D7D89-63C1-4C68-B2F4-7D3B38229770}" srcId="{4C5A8C38-099F-40E0-BF08-872E1AE80AD0}" destId="{2EFD5165-4AF4-452A-BA42-F7211134B6EF}" srcOrd="1" destOrd="0" parTransId="{77CC28D4-5E73-475E-ACC4-9769CA95FC5F}" sibTransId="{913F1374-083F-40D0-B924-38226D5949BC}"/>
    <dgm:cxn modelId="{0578668A-C696-4449-B04D-82C872991882}" type="presOf" srcId="{CB2A0D82-FF69-4BCF-B954-62855F6DDE40}" destId="{BBC7ABD2-4376-4573-A612-F530E220BF15}" srcOrd="0" destOrd="0" presId="urn:microsoft.com/office/officeart/2008/layout/LinedList"/>
    <dgm:cxn modelId="{755D62E0-0192-41C1-A5E9-4BC76D305A42}" srcId="{65D21363-1382-4955-8E04-6F4F3DE6DE69}" destId="{1B3F0640-99A9-4F4F-A85E-401DB603B2FB}" srcOrd="9" destOrd="0" parTransId="{6C222ED4-6E86-40DC-88C3-2E6E68B40999}" sibTransId="{9ABD5AC7-6ABD-4493-82FB-0348C7494BDB}"/>
    <dgm:cxn modelId="{0D2E350D-21CE-43EE-ADF9-E668F5F3854F}" type="presOf" srcId="{75864A89-2771-470F-A639-D954CB0A41EC}" destId="{6FA1C8C3-F4EF-4440-89BA-05084D5B431D}" srcOrd="0" destOrd="0" presId="urn:microsoft.com/office/officeart/2008/layout/LinedList"/>
    <dgm:cxn modelId="{F280BCA8-954C-4674-AAB3-EA76A7803B9E}" srcId="{8A30F341-9467-49F6-AB66-0486B5C015D8}" destId="{F80C4645-8C67-435B-A2E2-AACA98A60143}" srcOrd="0" destOrd="0" parTransId="{4E7E8957-E302-4573-9765-2B2D31629348}" sibTransId="{D97C72CB-46C8-4DA0-A94F-55481BD098DA}"/>
    <dgm:cxn modelId="{2E3A9D0F-7699-4D50-9AE5-9675B1713006}" type="presOf" srcId="{676CFCFB-51FA-4F5C-B9E5-F0BDD2B796A1}" destId="{23A25FDE-48FF-4DCC-99B8-FF63920484A8}" srcOrd="0" destOrd="0" presId="urn:microsoft.com/office/officeart/2008/layout/LinedList"/>
    <dgm:cxn modelId="{CC67EABE-5579-4E23-AD85-4E7E383C86BE}" srcId="{65D21363-1382-4955-8E04-6F4F3DE6DE69}" destId="{97E39A7C-F081-449C-9029-57D1A2BEDC0A}" srcOrd="0" destOrd="0" parTransId="{AE4D0B6A-C223-4888-9D74-21C237BA6E26}" sibTransId="{EAA66B66-DCC2-4C02-9103-222A2619802E}"/>
    <dgm:cxn modelId="{B372E59A-7840-4315-9123-96929EA3B3FC}" srcId="{65D21363-1382-4955-8E04-6F4F3DE6DE69}" destId="{75864A89-2771-470F-A639-D954CB0A41EC}" srcOrd="5" destOrd="0" parTransId="{110BB3F5-3142-4570-BD5F-0C448AB82D19}" sibTransId="{346B028B-F6F3-4025-8117-534883EC40CB}"/>
    <dgm:cxn modelId="{CE4B35F4-F29E-47A3-A1D1-D468C76D2298}" type="presOf" srcId="{7484AF31-1885-4698-9C66-DF7B71AF6858}" destId="{320D07C1-101C-4DC5-BB08-DB8015729CF3}" srcOrd="0" destOrd="0" presId="urn:microsoft.com/office/officeart/2008/layout/LinedList"/>
    <dgm:cxn modelId="{982E6246-AD4E-40C0-9CF3-5A4894AA7098}" type="presOf" srcId="{1839BCC3-18A1-46EB-83D0-E3E6FAAD8D25}" destId="{8699A870-6F10-467F-97D6-0440EA02BFDF}" srcOrd="0" destOrd="0" presId="urn:microsoft.com/office/officeart/2008/layout/LinedList"/>
    <dgm:cxn modelId="{909242D4-C5BF-4138-A05A-113F3EA3AB55}" srcId="{65D21363-1382-4955-8E04-6F4F3DE6DE69}" destId="{8A30F341-9467-49F6-AB66-0486B5C015D8}" srcOrd="4" destOrd="0" parTransId="{B6E1A183-BABB-4CE4-A1A4-A211D1C989D3}" sibTransId="{B3E818B0-4C05-4803-875D-4F05532EA469}"/>
    <dgm:cxn modelId="{1F055096-F049-45EF-B0AA-080478B65B7B}" type="presOf" srcId="{2EFD5165-4AF4-452A-BA42-F7211134B6EF}" destId="{9A05E4CE-EE12-4824-8BF3-C3EDB4EE4688}" srcOrd="0" destOrd="0" presId="urn:microsoft.com/office/officeart/2008/layout/LinedList"/>
    <dgm:cxn modelId="{93037FB9-DA79-4307-B36C-31730EE63F5B}" srcId="{0681793E-FAD7-49AD-8FE9-28B268D5270A}" destId="{CB2A0D82-FF69-4BCF-B954-62855F6DDE40}" srcOrd="0" destOrd="0" parTransId="{8E846FFE-1FB5-4558-BDA2-213A5F4B7BD3}" sibTransId="{7D25DA36-3D3C-4FD7-8251-77521F6F31FA}"/>
    <dgm:cxn modelId="{9665D96F-83A9-4F25-82D9-F08891FF449F}" srcId="{AAE36D59-9CDA-43A4-B517-E32534A1225B}" destId="{676CFCFB-51FA-4F5C-B9E5-F0BDD2B796A1}" srcOrd="0" destOrd="0" parTransId="{659AAD6C-FD9F-4828-9D60-4F29104AA923}" sibTransId="{EE27E9F7-1867-4242-B0F2-2F4D4CA99C2F}"/>
    <dgm:cxn modelId="{9698BD87-CE9C-4362-B3F2-F2A276939F95}" srcId="{65D21363-1382-4955-8E04-6F4F3DE6DE69}" destId="{1839BCC3-18A1-46EB-83D0-E3E6FAAD8D25}" srcOrd="3" destOrd="0" parTransId="{72CFC346-FA5E-46C6-9E35-EFD0F82D6A0A}" sibTransId="{0A3D67CB-F13A-4366-8883-E0F4E0F02283}"/>
    <dgm:cxn modelId="{CACFDFF9-D645-4971-BDD5-4CAD8FC03DC8}" type="presOf" srcId="{65D21363-1382-4955-8E04-6F4F3DE6DE69}" destId="{F5C475BD-F2C7-48CB-B822-E60A06044ED2}" srcOrd="0" destOrd="0" presId="urn:microsoft.com/office/officeart/2008/layout/LinedList"/>
    <dgm:cxn modelId="{6B3ED52D-6BFF-4D90-98CE-6794EBF3E92F}" srcId="{65D21363-1382-4955-8E04-6F4F3DE6DE69}" destId="{AAE36D59-9CDA-43A4-B517-E32534A1225B}" srcOrd="6" destOrd="0" parTransId="{E40902C6-12B9-451E-8D3F-3E7AE44AD3A8}" sibTransId="{1D4E4468-563C-4897-8E11-3BE64E08E5E8}"/>
    <dgm:cxn modelId="{2E0949EB-D12E-4B7B-8840-D9A713E7BB3A}" type="presOf" srcId="{4C5A8C38-099F-40E0-BF08-872E1AE80AD0}" destId="{7E3D190A-60E8-4397-97FD-B36C406A719F}" srcOrd="0" destOrd="0" presId="urn:microsoft.com/office/officeart/2008/layout/LinedList"/>
    <dgm:cxn modelId="{D79B7695-3D3C-4B88-84BA-56E2C516904C}" type="presOf" srcId="{AAE36D59-9CDA-43A4-B517-E32534A1225B}" destId="{50448B8E-17BA-45A8-8B4C-108BFAFAFFBD}" srcOrd="0" destOrd="0" presId="urn:microsoft.com/office/officeart/2008/layout/LinedList"/>
    <dgm:cxn modelId="{EE59B0C8-4563-4A05-823B-9BE28008ED32}" type="presOf" srcId="{FACC3BD8-0462-4557-9CD7-509D21B88233}" destId="{6F572867-40CD-45B5-8D95-1183FB792B5B}" srcOrd="0" destOrd="0" presId="urn:microsoft.com/office/officeart/2008/layout/LinedList"/>
    <dgm:cxn modelId="{81E2D960-188C-4979-9F38-B7F6C5B77B19}" type="presOf" srcId="{5232FADA-3B43-45F4-BE75-C894F4ADF9F1}" destId="{ED08C044-A3EC-458B-9775-DB7EACEA7EF3}" srcOrd="0" destOrd="0" presId="urn:microsoft.com/office/officeart/2008/layout/LinedList"/>
    <dgm:cxn modelId="{F0E8277B-561F-4322-8C8E-E5680CD36278}" srcId="{97E39A7C-F081-449C-9029-57D1A2BEDC0A}" destId="{92C5B3EA-255A-445A-B68D-468E478271A5}" srcOrd="0" destOrd="0" parTransId="{DB0DBF0C-8240-4224-9EE7-5A9A68B0CFBF}" sibTransId="{34AD3B4A-91F0-468A-9634-B7BD5B19B595}"/>
    <dgm:cxn modelId="{E1081A91-C704-4220-A2A5-425491871DC9}" type="presOf" srcId="{97E39A7C-F081-449C-9029-57D1A2BEDC0A}" destId="{D8DE2018-D941-4D9D-BA77-969C10BAAED9}" srcOrd="0" destOrd="0" presId="urn:microsoft.com/office/officeart/2008/layout/LinedList"/>
    <dgm:cxn modelId="{BECEC5B5-C378-4F1D-B24F-45A9A8B1DF0F}" srcId="{1839BCC3-18A1-46EB-83D0-E3E6FAAD8D25}" destId="{4510D964-72BA-4EA2-878A-454C28DC02D0}" srcOrd="1" destOrd="0" parTransId="{48062CFE-C531-4917-A9F6-9F14BA490A4E}" sibTransId="{B416D7AF-43F0-4A6A-A6EB-9BFE907A95FA}"/>
    <dgm:cxn modelId="{32FC2291-41B3-4A1A-B8C5-AC529E16CD16}" srcId="{65D21363-1382-4955-8E04-6F4F3DE6DE69}" destId="{7484AF31-1885-4698-9C66-DF7B71AF6858}" srcOrd="7" destOrd="0" parTransId="{A319599F-2615-41F2-B662-D9376ABE1511}" sibTransId="{BFAB4405-D753-407D-92E6-A271404B9743}"/>
    <dgm:cxn modelId="{FEBCA59C-18AF-48CB-878E-C948F24F904C}" type="presOf" srcId="{F80C4645-8C67-435B-A2E2-AACA98A60143}" destId="{D9A7A011-E28D-4569-BC79-929F2DB15E5B}" srcOrd="0" destOrd="0" presId="urn:microsoft.com/office/officeart/2008/layout/LinedList"/>
    <dgm:cxn modelId="{62481C35-451D-499D-961D-5962932EEBDC}" srcId="{4C5A8C38-099F-40E0-BF08-872E1AE80AD0}" destId="{FACC3BD8-0462-4557-9CD7-509D21B88233}" srcOrd="0" destOrd="0" parTransId="{F8466922-05AA-493C-B3DD-7BE70DD2E51B}" sibTransId="{5F4AB1DF-8356-4FC6-865F-7CF3B0171708}"/>
    <dgm:cxn modelId="{55DC700D-47D4-4487-AE52-05673F4B71E1}" type="presOf" srcId="{8A30F341-9467-49F6-AB66-0486B5C015D8}" destId="{4B2161A1-5AC3-4AD8-BEE3-C319D91495A3}" srcOrd="0" destOrd="0" presId="urn:microsoft.com/office/officeart/2008/layout/LinedList"/>
    <dgm:cxn modelId="{981A7492-5C87-4AFA-B1CE-96A92A65A758}" type="presOf" srcId="{AA5343B2-2425-4CAF-8287-B8961FB3684A}" destId="{BDD0B2AE-1942-4B9C-A46E-A2A9DB208C34}" srcOrd="0" destOrd="0" presId="urn:microsoft.com/office/officeart/2008/layout/LinedList"/>
    <dgm:cxn modelId="{88B62010-3F9F-420C-92E9-C27E0ADB77D6}" type="presParOf" srcId="{F5C475BD-F2C7-48CB-B822-E60A06044ED2}" destId="{AA7E2165-E019-49BC-9284-60F9B43FF392}" srcOrd="0" destOrd="0" presId="urn:microsoft.com/office/officeart/2008/layout/LinedList"/>
    <dgm:cxn modelId="{656CFDED-E0CB-493A-B073-6D143B029F76}" type="presParOf" srcId="{F5C475BD-F2C7-48CB-B822-E60A06044ED2}" destId="{C6C0BB76-0C78-4A15-AC15-C106B50EC123}" srcOrd="1" destOrd="0" presId="urn:microsoft.com/office/officeart/2008/layout/LinedList"/>
    <dgm:cxn modelId="{325F284E-24D5-4B09-A228-47C9EB76832E}" type="presParOf" srcId="{C6C0BB76-0C78-4A15-AC15-C106B50EC123}" destId="{D8DE2018-D941-4D9D-BA77-969C10BAAED9}" srcOrd="0" destOrd="0" presId="urn:microsoft.com/office/officeart/2008/layout/LinedList"/>
    <dgm:cxn modelId="{364E31EB-4421-47F5-B887-9469AA93314A}" type="presParOf" srcId="{C6C0BB76-0C78-4A15-AC15-C106B50EC123}" destId="{CE9E0689-AC0E-4904-8F3B-C0CDF658F5CC}" srcOrd="1" destOrd="0" presId="urn:microsoft.com/office/officeart/2008/layout/LinedList"/>
    <dgm:cxn modelId="{C3A46AEF-60D1-4F97-9721-4F815FA73185}" type="presParOf" srcId="{CE9E0689-AC0E-4904-8F3B-C0CDF658F5CC}" destId="{5B1DD1A6-2D8E-495F-94C7-A0C1A80916B0}" srcOrd="0" destOrd="0" presId="urn:microsoft.com/office/officeart/2008/layout/LinedList"/>
    <dgm:cxn modelId="{055A1865-0053-499D-8099-C3E23A361CB8}" type="presParOf" srcId="{CE9E0689-AC0E-4904-8F3B-C0CDF658F5CC}" destId="{52D06896-0395-435B-875E-22278F5460CE}" srcOrd="1" destOrd="0" presId="urn:microsoft.com/office/officeart/2008/layout/LinedList"/>
    <dgm:cxn modelId="{21D15BA5-FE65-414F-9FF7-FFF2C8F78C4A}" type="presParOf" srcId="{52D06896-0395-435B-875E-22278F5460CE}" destId="{D8488B46-78C2-4A2D-8610-DC5F871B4255}" srcOrd="0" destOrd="0" presId="urn:microsoft.com/office/officeart/2008/layout/LinedList"/>
    <dgm:cxn modelId="{D43490E0-FB94-4821-BDEE-919CDE1EE0D8}" type="presParOf" srcId="{52D06896-0395-435B-875E-22278F5460CE}" destId="{2856B4D9-C96A-43AC-BA5D-93AB8AA6EAD2}" srcOrd="1" destOrd="0" presId="urn:microsoft.com/office/officeart/2008/layout/LinedList"/>
    <dgm:cxn modelId="{5599F373-DF6E-447C-933F-84F99A89DC95}" type="presParOf" srcId="{52D06896-0395-435B-875E-22278F5460CE}" destId="{6E77665D-2F12-496C-8CC6-59DF88D77020}" srcOrd="2" destOrd="0" presId="urn:microsoft.com/office/officeart/2008/layout/LinedList"/>
    <dgm:cxn modelId="{245749F9-46C6-420B-8C9B-B1B42C44061D}" type="presParOf" srcId="{CE9E0689-AC0E-4904-8F3B-C0CDF658F5CC}" destId="{C46A6A6D-CC5B-4A60-A466-ECCB5E026E55}" srcOrd="2" destOrd="0" presId="urn:microsoft.com/office/officeart/2008/layout/LinedList"/>
    <dgm:cxn modelId="{F0706D52-8736-4F97-A0E6-B463979A2795}" type="presParOf" srcId="{CE9E0689-AC0E-4904-8F3B-C0CDF658F5CC}" destId="{0011F982-3DE8-4321-B2D8-859692D1AF93}" srcOrd="3" destOrd="0" presId="urn:microsoft.com/office/officeart/2008/layout/LinedList"/>
    <dgm:cxn modelId="{F597971A-DD8B-4301-A9DA-CF68FE548D84}" type="presParOf" srcId="{F5C475BD-F2C7-48CB-B822-E60A06044ED2}" destId="{F3F38CF4-F673-434B-837D-50CFA941BA51}" srcOrd="2" destOrd="0" presId="urn:microsoft.com/office/officeart/2008/layout/LinedList"/>
    <dgm:cxn modelId="{BABD1798-AB6B-474F-ABE9-A7EF4B44566E}" type="presParOf" srcId="{F5C475BD-F2C7-48CB-B822-E60A06044ED2}" destId="{1016B68A-EFE3-4A49-BFF4-563D1CBCE970}" srcOrd="3" destOrd="0" presId="urn:microsoft.com/office/officeart/2008/layout/LinedList"/>
    <dgm:cxn modelId="{069AA85E-E7A2-4C48-8BA1-CF0A260E597C}" type="presParOf" srcId="{1016B68A-EFE3-4A49-BFF4-563D1CBCE970}" destId="{7E3D190A-60E8-4397-97FD-B36C406A719F}" srcOrd="0" destOrd="0" presId="urn:microsoft.com/office/officeart/2008/layout/LinedList"/>
    <dgm:cxn modelId="{561DFCAD-8C9D-4714-988A-B6F446A5ADDA}" type="presParOf" srcId="{1016B68A-EFE3-4A49-BFF4-563D1CBCE970}" destId="{618752B5-523D-4E44-AA82-F31FE7733FCC}" srcOrd="1" destOrd="0" presId="urn:microsoft.com/office/officeart/2008/layout/LinedList"/>
    <dgm:cxn modelId="{30D9A0A0-7F6F-4B3C-BC5F-E904D5485BC3}" type="presParOf" srcId="{618752B5-523D-4E44-AA82-F31FE7733FCC}" destId="{96FF26BB-9FC0-412D-854C-ED5918BD31C1}" srcOrd="0" destOrd="0" presId="urn:microsoft.com/office/officeart/2008/layout/LinedList"/>
    <dgm:cxn modelId="{982F8DA0-CA6C-49A2-AA42-87F489091DE9}" type="presParOf" srcId="{618752B5-523D-4E44-AA82-F31FE7733FCC}" destId="{D7C87975-A512-498B-9A3D-51C4B7B61686}" srcOrd="1" destOrd="0" presId="urn:microsoft.com/office/officeart/2008/layout/LinedList"/>
    <dgm:cxn modelId="{07F016B9-4318-4E52-8E7D-BDE3F606FFEC}" type="presParOf" srcId="{D7C87975-A512-498B-9A3D-51C4B7B61686}" destId="{C1575EED-A8F4-4AA3-B9DB-D233C92C0B4F}" srcOrd="0" destOrd="0" presId="urn:microsoft.com/office/officeart/2008/layout/LinedList"/>
    <dgm:cxn modelId="{408402B6-BC26-4C57-9A6C-37DB63AFE20A}" type="presParOf" srcId="{D7C87975-A512-498B-9A3D-51C4B7B61686}" destId="{6F572867-40CD-45B5-8D95-1183FB792B5B}" srcOrd="1" destOrd="0" presId="urn:microsoft.com/office/officeart/2008/layout/LinedList"/>
    <dgm:cxn modelId="{704EE48F-8A57-4A22-A757-CEBAA68D9890}" type="presParOf" srcId="{D7C87975-A512-498B-9A3D-51C4B7B61686}" destId="{2EE8F515-1103-427D-95CB-EB7339483FAD}" srcOrd="2" destOrd="0" presId="urn:microsoft.com/office/officeart/2008/layout/LinedList"/>
    <dgm:cxn modelId="{4F662153-F320-4C5B-BEB8-1160A7AE868E}" type="presParOf" srcId="{618752B5-523D-4E44-AA82-F31FE7733FCC}" destId="{7581B831-8C02-4E32-A516-D2661D6EA624}" srcOrd="2" destOrd="0" presId="urn:microsoft.com/office/officeart/2008/layout/LinedList"/>
    <dgm:cxn modelId="{A93EF91E-C0F4-42B1-BBA4-8904E294A502}" type="presParOf" srcId="{618752B5-523D-4E44-AA82-F31FE7733FCC}" destId="{2FBB4C18-72E0-48F8-8562-41479D065916}" srcOrd="3" destOrd="0" presId="urn:microsoft.com/office/officeart/2008/layout/LinedList"/>
    <dgm:cxn modelId="{783F27FB-458F-4F2E-9323-19BEE14A4550}" type="presParOf" srcId="{618752B5-523D-4E44-AA82-F31FE7733FCC}" destId="{751EBCD9-32F6-4393-8CA9-AE3FECE73868}" srcOrd="4" destOrd="0" presId="urn:microsoft.com/office/officeart/2008/layout/LinedList"/>
    <dgm:cxn modelId="{CB204C6C-20C6-46E3-987C-4C33D3BDBCCA}" type="presParOf" srcId="{751EBCD9-32F6-4393-8CA9-AE3FECE73868}" destId="{38C1D1B5-C022-4514-91D6-19501AB3E4C8}" srcOrd="0" destOrd="0" presId="urn:microsoft.com/office/officeart/2008/layout/LinedList"/>
    <dgm:cxn modelId="{E542564D-3A1B-4726-B70B-5D3F4C1F4B7F}" type="presParOf" srcId="{751EBCD9-32F6-4393-8CA9-AE3FECE73868}" destId="{9A05E4CE-EE12-4824-8BF3-C3EDB4EE4688}" srcOrd="1" destOrd="0" presId="urn:microsoft.com/office/officeart/2008/layout/LinedList"/>
    <dgm:cxn modelId="{0E5A7674-A3AF-4FED-B45A-154440F29FCA}" type="presParOf" srcId="{751EBCD9-32F6-4393-8CA9-AE3FECE73868}" destId="{3201B9BF-F11D-4776-B23E-BA145F4398C0}" srcOrd="2" destOrd="0" presId="urn:microsoft.com/office/officeart/2008/layout/LinedList"/>
    <dgm:cxn modelId="{A5F25778-1277-42B8-9002-1BC3B7F3009C}" type="presParOf" srcId="{618752B5-523D-4E44-AA82-F31FE7733FCC}" destId="{F2D7A5FF-8115-4905-A1EB-F1C33478AC2A}" srcOrd="5" destOrd="0" presId="urn:microsoft.com/office/officeart/2008/layout/LinedList"/>
    <dgm:cxn modelId="{E1D2C148-2FEC-4BF9-BF3A-9976E40611CE}" type="presParOf" srcId="{618752B5-523D-4E44-AA82-F31FE7733FCC}" destId="{6847A8F0-7D06-41EA-B5A5-EC1AB33784C4}" srcOrd="6" destOrd="0" presId="urn:microsoft.com/office/officeart/2008/layout/LinedList"/>
    <dgm:cxn modelId="{21A1AEEF-FA3B-4910-96DF-86CA34A86A3D}" type="presParOf" srcId="{F5C475BD-F2C7-48CB-B822-E60A06044ED2}" destId="{0096F9BA-B5B1-4FFF-8D33-21B5CD1C8EBE}" srcOrd="4" destOrd="0" presId="urn:microsoft.com/office/officeart/2008/layout/LinedList"/>
    <dgm:cxn modelId="{9B15A77F-B02C-4B08-A5EE-3DEA57E3B9FB}" type="presParOf" srcId="{F5C475BD-F2C7-48CB-B822-E60A06044ED2}" destId="{32FA34CC-D98E-4B93-A65A-6B254282AAC2}" srcOrd="5" destOrd="0" presId="urn:microsoft.com/office/officeart/2008/layout/LinedList"/>
    <dgm:cxn modelId="{48BC3DA9-452D-440E-94ED-C9B9578BCFF3}" type="presParOf" srcId="{32FA34CC-D98E-4B93-A65A-6B254282AAC2}" destId="{D64C9F5E-5AF3-4BEF-9673-8DDF90B9F506}" srcOrd="0" destOrd="0" presId="urn:microsoft.com/office/officeart/2008/layout/LinedList"/>
    <dgm:cxn modelId="{033721A5-C501-41B5-8231-9CBA670EAA21}" type="presParOf" srcId="{32FA34CC-D98E-4B93-A65A-6B254282AAC2}" destId="{781A2E5D-F814-4789-82CA-8A4B075A48DE}" srcOrd="1" destOrd="0" presId="urn:microsoft.com/office/officeart/2008/layout/LinedList"/>
    <dgm:cxn modelId="{31497FEC-1D18-4641-AFD3-6E3DB3DF19C4}" type="presParOf" srcId="{781A2E5D-F814-4789-82CA-8A4B075A48DE}" destId="{A857170D-46B5-4D49-B0CC-E27D7D225D58}" srcOrd="0" destOrd="0" presId="urn:microsoft.com/office/officeart/2008/layout/LinedList"/>
    <dgm:cxn modelId="{BE866B19-8487-407E-BD8F-F8E98659F745}" type="presParOf" srcId="{781A2E5D-F814-4789-82CA-8A4B075A48DE}" destId="{DCA09581-6214-4CDF-BB9E-CF2B535ED717}" srcOrd="1" destOrd="0" presId="urn:microsoft.com/office/officeart/2008/layout/LinedList"/>
    <dgm:cxn modelId="{F5707674-EDF0-42A6-9061-510FFB521529}" type="presParOf" srcId="{DCA09581-6214-4CDF-BB9E-CF2B535ED717}" destId="{2D457E2E-CE44-4777-9328-2BAC22858D10}" srcOrd="0" destOrd="0" presId="urn:microsoft.com/office/officeart/2008/layout/LinedList"/>
    <dgm:cxn modelId="{765800A9-59AD-4531-ADEB-EC0D36FA71A6}" type="presParOf" srcId="{DCA09581-6214-4CDF-BB9E-CF2B535ED717}" destId="{B1543EE8-8A66-4B57-A3BF-2435DA338A93}" srcOrd="1" destOrd="0" presId="urn:microsoft.com/office/officeart/2008/layout/LinedList"/>
    <dgm:cxn modelId="{24650324-FD66-4F3A-82C8-4E118055D879}" type="presParOf" srcId="{DCA09581-6214-4CDF-BB9E-CF2B535ED717}" destId="{F61ED75B-DAFC-4861-9772-4C371600EBFC}" srcOrd="2" destOrd="0" presId="urn:microsoft.com/office/officeart/2008/layout/LinedList"/>
    <dgm:cxn modelId="{5D563580-2F16-4AB2-9FF2-AEF3FC9B6F12}" type="presParOf" srcId="{781A2E5D-F814-4789-82CA-8A4B075A48DE}" destId="{B7B4761E-85F4-412A-ACC4-1330DEE40AAD}" srcOrd="2" destOrd="0" presId="urn:microsoft.com/office/officeart/2008/layout/LinedList"/>
    <dgm:cxn modelId="{37FE6B1D-DDB3-43D5-8017-533D057CE2B8}" type="presParOf" srcId="{781A2E5D-F814-4789-82CA-8A4B075A48DE}" destId="{E6B65E48-383A-45D7-AC81-9A46F5EC5CBC}" srcOrd="3" destOrd="0" presId="urn:microsoft.com/office/officeart/2008/layout/LinedList"/>
    <dgm:cxn modelId="{DD60D6C9-F595-41AC-9C00-47611142DEB2}" type="presParOf" srcId="{F5C475BD-F2C7-48CB-B822-E60A06044ED2}" destId="{751FB549-D772-4B19-985F-DB8AC835D872}" srcOrd="6" destOrd="0" presId="urn:microsoft.com/office/officeart/2008/layout/LinedList"/>
    <dgm:cxn modelId="{4DB13ECE-AD30-40CC-8844-1D214D892246}" type="presParOf" srcId="{F5C475BD-F2C7-48CB-B822-E60A06044ED2}" destId="{12A56F86-D76B-4EDD-AC8A-10B359FF9CAD}" srcOrd="7" destOrd="0" presId="urn:microsoft.com/office/officeart/2008/layout/LinedList"/>
    <dgm:cxn modelId="{408C7B47-233C-48FA-882B-DBFB0C286F43}" type="presParOf" srcId="{12A56F86-D76B-4EDD-AC8A-10B359FF9CAD}" destId="{8699A870-6F10-467F-97D6-0440EA02BFDF}" srcOrd="0" destOrd="0" presId="urn:microsoft.com/office/officeart/2008/layout/LinedList"/>
    <dgm:cxn modelId="{ADBC99C1-85E0-4EC7-B205-DE88FD77F5F9}" type="presParOf" srcId="{12A56F86-D76B-4EDD-AC8A-10B359FF9CAD}" destId="{0F0F3AE4-6B36-4BA8-AFD5-21B0F590F1EF}" srcOrd="1" destOrd="0" presId="urn:microsoft.com/office/officeart/2008/layout/LinedList"/>
    <dgm:cxn modelId="{DAE729D1-3FC6-4669-A956-9A9B6CD301C9}" type="presParOf" srcId="{0F0F3AE4-6B36-4BA8-AFD5-21B0F590F1EF}" destId="{62E57F15-5DBB-496E-B8D8-D8DC2ADC3BCC}" srcOrd="0" destOrd="0" presId="urn:microsoft.com/office/officeart/2008/layout/LinedList"/>
    <dgm:cxn modelId="{0F9B33AB-5606-4CE0-9A11-9B66C7FCD781}" type="presParOf" srcId="{0F0F3AE4-6B36-4BA8-AFD5-21B0F590F1EF}" destId="{E6806F16-67C8-4B17-A2BC-567EC7ABBBEA}" srcOrd="1" destOrd="0" presId="urn:microsoft.com/office/officeart/2008/layout/LinedList"/>
    <dgm:cxn modelId="{0E286318-1257-4E28-AD9F-916E37994353}" type="presParOf" srcId="{E6806F16-67C8-4B17-A2BC-567EC7ABBBEA}" destId="{31B38958-AD0F-47BD-B1C6-3C5813ACD438}" srcOrd="0" destOrd="0" presId="urn:microsoft.com/office/officeart/2008/layout/LinedList"/>
    <dgm:cxn modelId="{DFC13BEA-1861-4C26-902F-1423D0C46AC9}" type="presParOf" srcId="{E6806F16-67C8-4B17-A2BC-567EC7ABBBEA}" destId="{BDD0B2AE-1942-4B9C-A46E-A2A9DB208C34}" srcOrd="1" destOrd="0" presId="urn:microsoft.com/office/officeart/2008/layout/LinedList"/>
    <dgm:cxn modelId="{75EE2705-2592-4D17-921A-BCB0522CD983}" type="presParOf" srcId="{E6806F16-67C8-4B17-A2BC-567EC7ABBBEA}" destId="{2FA14A54-F38B-48FB-998F-9FE6B069DC50}" srcOrd="2" destOrd="0" presId="urn:microsoft.com/office/officeart/2008/layout/LinedList"/>
    <dgm:cxn modelId="{35CCDA25-30AE-492C-950F-153ACD5610A9}" type="presParOf" srcId="{0F0F3AE4-6B36-4BA8-AFD5-21B0F590F1EF}" destId="{6A421CE6-FE98-4F12-A2B6-3FF11496D226}" srcOrd="2" destOrd="0" presId="urn:microsoft.com/office/officeart/2008/layout/LinedList"/>
    <dgm:cxn modelId="{BAB46A64-4D12-4A70-962A-DB45CF9D1957}" type="presParOf" srcId="{0F0F3AE4-6B36-4BA8-AFD5-21B0F590F1EF}" destId="{AEF1FB78-208A-4F60-AB43-BD8202EB6552}" srcOrd="3" destOrd="0" presId="urn:microsoft.com/office/officeart/2008/layout/LinedList"/>
    <dgm:cxn modelId="{7BFCD6A2-2E23-460A-817C-BFEC7AD70131}" type="presParOf" srcId="{0F0F3AE4-6B36-4BA8-AFD5-21B0F590F1EF}" destId="{01C81F77-D3D5-4A70-BFAB-72CB1FCC2C28}" srcOrd="4" destOrd="0" presId="urn:microsoft.com/office/officeart/2008/layout/LinedList"/>
    <dgm:cxn modelId="{81B4BA86-A066-454B-A441-B152B001BFFF}" type="presParOf" srcId="{01C81F77-D3D5-4A70-BFAB-72CB1FCC2C28}" destId="{E075EF70-C28B-42FD-9699-3C2E7AFC1112}" srcOrd="0" destOrd="0" presId="urn:microsoft.com/office/officeart/2008/layout/LinedList"/>
    <dgm:cxn modelId="{BCED3B2D-CE52-4B88-837C-4D47983325DE}" type="presParOf" srcId="{01C81F77-D3D5-4A70-BFAB-72CB1FCC2C28}" destId="{9B523DE4-E674-471D-A974-15ED61D94A13}" srcOrd="1" destOrd="0" presId="urn:microsoft.com/office/officeart/2008/layout/LinedList"/>
    <dgm:cxn modelId="{634C0427-C879-4077-9254-FB687002274D}" type="presParOf" srcId="{01C81F77-D3D5-4A70-BFAB-72CB1FCC2C28}" destId="{A9C9B00F-BDAF-43D0-9A75-FB244349B1C5}" srcOrd="2" destOrd="0" presId="urn:microsoft.com/office/officeart/2008/layout/LinedList"/>
    <dgm:cxn modelId="{A8766069-6C22-40C3-8197-C14ADAFE340D}" type="presParOf" srcId="{0F0F3AE4-6B36-4BA8-AFD5-21B0F590F1EF}" destId="{E70EA180-2D83-4E63-89E0-BC6B0F3A4614}" srcOrd="5" destOrd="0" presId="urn:microsoft.com/office/officeart/2008/layout/LinedList"/>
    <dgm:cxn modelId="{15D5074C-386D-4936-BDCE-14852BEFE3B0}" type="presParOf" srcId="{0F0F3AE4-6B36-4BA8-AFD5-21B0F590F1EF}" destId="{F0051F22-040F-44C1-858D-C92CBE91A625}" srcOrd="6" destOrd="0" presId="urn:microsoft.com/office/officeart/2008/layout/LinedList"/>
    <dgm:cxn modelId="{C9C3FC29-70CB-4548-8588-1780A7329078}" type="presParOf" srcId="{F5C475BD-F2C7-48CB-B822-E60A06044ED2}" destId="{8DF04E28-15EE-4E3C-BCAE-C6832893F67B}" srcOrd="8" destOrd="0" presId="urn:microsoft.com/office/officeart/2008/layout/LinedList"/>
    <dgm:cxn modelId="{CAE11DB1-25A2-44A3-8DB4-B51E9FD7DF88}" type="presParOf" srcId="{F5C475BD-F2C7-48CB-B822-E60A06044ED2}" destId="{CCFE8797-5C14-4A19-BB72-C02AF8F64380}" srcOrd="9" destOrd="0" presId="urn:microsoft.com/office/officeart/2008/layout/LinedList"/>
    <dgm:cxn modelId="{DD7F3DFC-B5CB-4EBF-9AAF-839966924EA0}" type="presParOf" srcId="{CCFE8797-5C14-4A19-BB72-C02AF8F64380}" destId="{4B2161A1-5AC3-4AD8-BEE3-C319D91495A3}" srcOrd="0" destOrd="0" presId="urn:microsoft.com/office/officeart/2008/layout/LinedList"/>
    <dgm:cxn modelId="{AC2725B3-3DFE-494E-8EBF-3CD661FCB95F}" type="presParOf" srcId="{CCFE8797-5C14-4A19-BB72-C02AF8F64380}" destId="{3A9CE414-1169-47D3-BCF1-7F4540022B31}" srcOrd="1" destOrd="0" presId="urn:microsoft.com/office/officeart/2008/layout/LinedList"/>
    <dgm:cxn modelId="{9F5B3F68-90E6-42E1-80B1-D57217D9BEE0}" type="presParOf" srcId="{3A9CE414-1169-47D3-BCF1-7F4540022B31}" destId="{5C54E1CC-D3C3-43AD-94D5-6A3F19D3659C}" srcOrd="0" destOrd="0" presId="urn:microsoft.com/office/officeart/2008/layout/LinedList"/>
    <dgm:cxn modelId="{4C7E1636-1802-4653-A285-4DFCB6F04CE2}" type="presParOf" srcId="{3A9CE414-1169-47D3-BCF1-7F4540022B31}" destId="{7290A171-3AFE-4C7C-A379-2923CD1302E6}" srcOrd="1" destOrd="0" presId="urn:microsoft.com/office/officeart/2008/layout/LinedList"/>
    <dgm:cxn modelId="{24F92B7F-7FB0-4F91-B9F5-20DACECCB89E}" type="presParOf" srcId="{7290A171-3AFE-4C7C-A379-2923CD1302E6}" destId="{22042954-20E9-439B-862E-C38899DA6AFE}" srcOrd="0" destOrd="0" presId="urn:microsoft.com/office/officeart/2008/layout/LinedList"/>
    <dgm:cxn modelId="{9E17B79B-1343-4416-A4B9-A277E4738842}" type="presParOf" srcId="{7290A171-3AFE-4C7C-A379-2923CD1302E6}" destId="{D9A7A011-E28D-4569-BC79-929F2DB15E5B}" srcOrd="1" destOrd="0" presId="urn:microsoft.com/office/officeart/2008/layout/LinedList"/>
    <dgm:cxn modelId="{156D7161-5145-4673-B9F3-4BA7417E1AAB}" type="presParOf" srcId="{7290A171-3AFE-4C7C-A379-2923CD1302E6}" destId="{EE3CF097-117A-44D5-ADCE-FAEE2B008DC4}" srcOrd="2" destOrd="0" presId="urn:microsoft.com/office/officeart/2008/layout/LinedList"/>
    <dgm:cxn modelId="{EB30752E-96AE-4AC9-8CC2-DBCA7F062EF0}" type="presParOf" srcId="{3A9CE414-1169-47D3-BCF1-7F4540022B31}" destId="{681D41B3-ABC7-47D4-9184-6840870DD4E9}" srcOrd="2" destOrd="0" presId="urn:microsoft.com/office/officeart/2008/layout/LinedList"/>
    <dgm:cxn modelId="{154C0225-E602-4FB8-B268-59199BEB98EC}" type="presParOf" srcId="{3A9CE414-1169-47D3-BCF1-7F4540022B31}" destId="{320B170A-E066-4D62-B375-D9D3E16EC8A8}" srcOrd="3" destOrd="0" presId="urn:microsoft.com/office/officeart/2008/layout/LinedList"/>
    <dgm:cxn modelId="{93772DF8-7ABD-421C-ACCA-967D79237D07}" type="presParOf" srcId="{F5C475BD-F2C7-48CB-B822-E60A06044ED2}" destId="{A521CFB6-8E87-47CC-8E2F-7833A0724CA8}" srcOrd="10" destOrd="0" presId="urn:microsoft.com/office/officeart/2008/layout/LinedList"/>
    <dgm:cxn modelId="{51B17E7C-863C-4DEB-BD04-65B5AF40D426}" type="presParOf" srcId="{F5C475BD-F2C7-48CB-B822-E60A06044ED2}" destId="{2330BA73-1419-4831-B771-2BACAAE055C7}" srcOrd="11" destOrd="0" presId="urn:microsoft.com/office/officeart/2008/layout/LinedList"/>
    <dgm:cxn modelId="{1CB106C6-5BA6-46EB-8B11-15AF6996A574}" type="presParOf" srcId="{2330BA73-1419-4831-B771-2BACAAE055C7}" destId="{6FA1C8C3-F4EF-4440-89BA-05084D5B431D}" srcOrd="0" destOrd="0" presId="urn:microsoft.com/office/officeart/2008/layout/LinedList"/>
    <dgm:cxn modelId="{CCDE39B7-1BC8-4700-8D01-D23E0EE81125}" type="presParOf" srcId="{2330BA73-1419-4831-B771-2BACAAE055C7}" destId="{EDAE7429-71F8-4FC6-891A-6A2F15AB1B80}" srcOrd="1" destOrd="0" presId="urn:microsoft.com/office/officeart/2008/layout/LinedList"/>
    <dgm:cxn modelId="{180DE9D6-B90B-47F7-88A8-395B28428697}" type="presParOf" srcId="{EDAE7429-71F8-4FC6-891A-6A2F15AB1B80}" destId="{92EAC5ED-7ED5-42F8-B8AC-A1D1581F05F9}" srcOrd="0" destOrd="0" presId="urn:microsoft.com/office/officeart/2008/layout/LinedList"/>
    <dgm:cxn modelId="{78EA316B-1CD0-41EB-8581-4FF01A2E17BE}" type="presParOf" srcId="{EDAE7429-71F8-4FC6-891A-6A2F15AB1B80}" destId="{1BEFAC55-DBBC-4990-93C0-41A08BB082E6}" srcOrd="1" destOrd="0" presId="urn:microsoft.com/office/officeart/2008/layout/LinedList"/>
    <dgm:cxn modelId="{AD2D0CD1-8B91-4C32-9097-03B74C9EE95D}" type="presParOf" srcId="{1BEFAC55-DBBC-4990-93C0-41A08BB082E6}" destId="{E0D2E830-D711-4902-B9F2-C161E136F278}" srcOrd="0" destOrd="0" presId="urn:microsoft.com/office/officeart/2008/layout/LinedList"/>
    <dgm:cxn modelId="{76AC5447-20ED-4B0D-B31B-0D7A7A16A02C}" type="presParOf" srcId="{1BEFAC55-DBBC-4990-93C0-41A08BB082E6}" destId="{ED08C044-A3EC-458B-9775-DB7EACEA7EF3}" srcOrd="1" destOrd="0" presId="urn:microsoft.com/office/officeart/2008/layout/LinedList"/>
    <dgm:cxn modelId="{1B685333-C0E4-4831-A063-8293E81CAC79}" type="presParOf" srcId="{1BEFAC55-DBBC-4990-93C0-41A08BB082E6}" destId="{4A128523-DDF2-4FE1-BDAE-E68F38F76535}" srcOrd="2" destOrd="0" presId="urn:microsoft.com/office/officeart/2008/layout/LinedList"/>
    <dgm:cxn modelId="{AD0BFB4C-1E8D-4CEA-A42A-D878CC5272ED}" type="presParOf" srcId="{EDAE7429-71F8-4FC6-891A-6A2F15AB1B80}" destId="{B3338033-D02A-4494-A32B-D2DC204159F9}" srcOrd="2" destOrd="0" presId="urn:microsoft.com/office/officeart/2008/layout/LinedList"/>
    <dgm:cxn modelId="{6CA93D41-6F5D-4AC1-9974-461EA309D5EB}" type="presParOf" srcId="{EDAE7429-71F8-4FC6-891A-6A2F15AB1B80}" destId="{083EB173-3290-4C44-9635-345BE9DF3163}" srcOrd="3" destOrd="0" presId="urn:microsoft.com/office/officeart/2008/layout/LinedList"/>
    <dgm:cxn modelId="{1BB957D5-2E68-471F-9097-D76A70120264}" type="presParOf" srcId="{F5C475BD-F2C7-48CB-B822-E60A06044ED2}" destId="{4F7E437F-6A6A-4CDC-B591-F60780603AF7}" srcOrd="12" destOrd="0" presId="urn:microsoft.com/office/officeart/2008/layout/LinedList"/>
    <dgm:cxn modelId="{DB43828C-599A-4997-8F3C-B0688098E12E}" type="presParOf" srcId="{F5C475BD-F2C7-48CB-B822-E60A06044ED2}" destId="{E02352D0-6DC8-4E78-9364-EF5D46628024}" srcOrd="13" destOrd="0" presId="urn:microsoft.com/office/officeart/2008/layout/LinedList"/>
    <dgm:cxn modelId="{7FC117E9-977C-46D7-B19E-DF502141230D}" type="presParOf" srcId="{E02352D0-6DC8-4E78-9364-EF5D46628024}" destId="{50448B8E-17BA-45A8-8B4C-108BFAFAFFBD}" srcOrd="0" destOrd="0" presId="urn:microsoft.com/office/officeart/2008/layout/LinedList"/>
    <dgm:cxn modelId="{5B68889F-8E1B-4F7B-BC5A-3AB70360244F}" type="presParOf" srcId="{E02352D0-6DC8-4E78-9364-EF5D46628024}" destId="{A6F2511B-F544-4B8B-8001-011BCA866A14}" srcOrd="1" destOrd="0" presId="urn:microsoft.com/office/officeart/2008/layout/LinedList"/>
    <dgm:cxn modelId="{0303E03A-4E19-4D82-BD53-F2F8A2634F7C}" type="presParOf" srcId="{A6F2511B-F544-4B8B-8001-011BCA866A14}" destId="{65B199C2-1690-444D-B803-332EEF152794}" srcOrd="0" destOrd="0" presId="urn:microsoft.com/office/officeart/2008/layout/LinedList"/>
    <dgm:cxn modelId="{6E46C1E8-8DC6-4255-884A-3990BB25D812}" type="presParOf" srcId="{A6F2511B-F544-4B8B-8001-011BCA866A14}" destId="{B58B70A0-A8B9-4D95-A736-300051A12A35}" srcOrd="1" destOrd="0" presId="urn:microsoft.com/office/officeart/2008/layout/LinedList"/>
    <dgm:cxn modelId="{25870267-0405-4AA7-84EF-93CEA1B70740}" type="presParOf" srcId="{B58B70A0-A8B9-4D95-A736-300051A12A35}" destId="{C89416CB-289A-480D-B7F7-DFAC03E4E6C4}" srcOrd="0" destOrd="0" presId="urn:microsoft.com/office/officeart/2008/layout/LinedList"/>
    <dgm:cxn modelId="{5D3F99F4-226D-4587-8545-BDAAE0AA1774}" type="presParOf" srcId="{B58B70A0-A8B9-4D95-A736-300051A12A35}" destId="{23A25FDE-48FF-4DCC-99B8-FF63920484A8}" srcOrd="1" destOrd="0" presId="urn:microsoft.com/office/officeart/2008/layout/LinedList"/>
    <dgm:cxn modelId="{1167DEB2-85E0-4DC8-BE25-F80CF6CB45E3}" type="presParOf" srcId="{B58B70A0-A8B9-4D95-A736-300051A12A35}" destId="{0C65DD83-3AA9-4CD7-B726-CD8124FE89B5}" srcOrd="2" destOrd="0" presId="urn:microsoft.com/office/officeart/2008/layout/LinedList"/>
    <dgm:cxn modelId="{169CC29F-5E59-4620-B724-25F06C2DA82E}" type="presParOf" srcId="{A6F2511B-F544-4B8B-8001-011BCA866A14}" destId="{913A033E-C270-4253-94AF-AD211ED10B9F}" srcOrd="2" destOrd="0" presId="urn:microsoft.com/office/officeart/2008/layout/LinedList"/>
    <dgm:cxn modelId="{EFE55819-742A-4F60-A50B-25C3D57A7176}" type="presParOf" srcId="{A6F2511B-F544-4B8B-8001-011BCA866A14}" destId="{E0A511CB-097D-4CD8-AEEE-CF3A119BD33B}" srcOrd="3" destOrd="0" presId="urn:microsoft.com/office/officeart/2008/layout/LinedList"/>
    <dgm:cxn modelId="{F988EECF-773C-4925-AB67-F0AEA91489F0}" type="presParOf" srcId="{F5C475BD-F2C7-48CB-B822-E60A06044ED2}" destId="{D4D37130-DFF1-48F0-8FB2-6E05B0F76518}" srcOrd="14" destOrd="0" presId="urn:microsoft.com/office/officeart/2008/layout/LinedList"/>
    <dgm:cxn modelId="{C51549F6-EA77-4C89-9B12-D0538D908095}" type="presParOf" srcId="{F5C475BD-F2C7-48CB-B822-E60A06044ED2}" destId="{ED7510A1-D772-4F29-BF53-A2860AAAC053}" srcOrd="15" destOrd="0" presId="urn:microsoft.com/office/officeart/2008/layout/LinedList"/>
    <dgm:cxn modelId="{3292D02B-FAA6-427A-9FCC-5C26ADBE8F29}" type="presParOf" srcId="{ED7510A1-D772-4F29-BF53-A2860AAAC053}" destId="{320D07C1-101C-4DC5-BB08-DB8015729CF3}" srcOrd="0" destOrd="0" presId="urn:microsoft.com/office/officeart/2008/layout/LinedList"/>
    <dgm:cxn modelId="{9032F3C9-5EEE-4AE3-89A3-58658CA45FD1}" type="presParOf" srcId="{ED7510A1-D772-4F29-BF53-A2860AAAC053}" destId="{DA2556CD-DA68-4E3B-8518-706F151A4EA4}" srcOrd="1" destOrd="0" presId="urn:microsoft.com/office/officeart/2008/layout/LinedList"/>
    <dgm:cxn modelId="{BE3F1565-D03F-4AE0-96DF-6FD4C861DC68}" type="presParOf" srcId="{DA2556CD-DA68-4E3B-8518-706F151A4EA4}" destId="{B26F4E25-73BC-4756-86FD-B2960682EA83}" srcOrd="0" destOrd="0" presId="urn:microsoft.com/office/officeart/2008/layout/LinedList"/>
    <dgm:cxn modelId="{3B9A29D4-9BBF-43DA-8FE4-921457EF970D}" type="presParOf" srcId="{DA2556CD-DA68-4E3B-8518-706F151A4EA4}" destId="{3AF506E8-6280-4326-BB8E-F537AA052EBE}" srcOrd="1" destOrd="0" presId="urn:microsoft.com/office/officeart/2008/layout/LinedList"/>
    <dgm:cxn modelId="{102D2A2D-1F24-4E11-9FAC-C37184F9CC98}" type="presParOf" srcId="{3AF506E8-6280-4326-BB8E-F537AA052EBE}" destId="{BDD1C522-EFDF-44B8-ADD3-927E8A9DC0BD}" srcOrd="0" destOrd="0" presId="urn:microsoft.com/office/officeart/2008/layout/LinedList"/>
    <dgm:cxn modelId="{5B827911-1647-4B50-B888-D16C556CB844}" type="presParOf" srcId="{3AF506E8-6280-4326-BB8E-F537AA052EBE}" destId="{17A3347B-F270-4A6E-8A60-5EF14430CF4F}" srcOrd="1" destOrd="0" presId="urn:microsoft.com/office/officeart/2008/layout/LinedList"/>
    <dgm:cxn modelId="{EFF4CD98-BF16-437E-9A6F-C1B8E1441773}" type="presParOf" srcId="{3AF506E8-6280-4326-BB8E-F537AA052EBE}" destId="{4D575E10-AE10-493E-9259-CC482583B5FC}" srcOrd="2" destOrd="0" presId="urn:microsoft.com/office/officeart/2008/layout/LinedList"/>
    <dgm:cxn modelId="{1543940A-8348-4CF0-858C-C2209E7FC04F}" type="presParOf" srcId="{DA2556CD-DA68-4E3B-8518-706F151A4EA4}" destId="{7CB7C927-D1B7-4DBD-9888-5318FED63BB1}" srcOrd="2" destOrd="0" presId="urn:microsoft.com/office/officeart/2008/layout/LinedList"/>
    <dgm:cxn modelId="{FB432542-A14B-49A4-8F3B-DAAF17909822}" type="presParOf" srcId="{DA2556CD-DA68-4E3B-8518-706F151A4EA4}" destId="{3DCA2D91-4395-4AA1-98A1-0DAC2F392AAD}" srcOrd="3" destOrd="0" presId="urn:microsoft.com/office/officeart/2008/layout/LinedList"/>
    <dgm:cxn modelId="{30CCBAA8-C3FD-4568-8DA7-30F48C99BEEB}" type="presParOf" srcId="{F5C475BD-F2C7-48CB-B822-E60A06044ED2}" destId="{4A52E58F-73CC-4442-887E-47534434FF4E}" srcOrd="16" destOrd="0" presId="urn:microsoft.com/office/officeart/2008/layout/LinedList"/>
    <dgm:cxn modelId="{7549D220-7F2B-485E-89C3-F2E0F5FDCB97}" type="presParOf" srcId="{F5C475BD-F2C7-48CB-B822-E60A06044ED2}" destId="{6A16E0B6-BA0D-4634-8C90-4D93FE58C3C7}" srcOrd="17" destOrd="0" presId="urn:microsoft.com/office/officeart/2008/layout/LinedList"/>
    <dgm:cxn modelId="{3DF1AE72-2EB9-4F59-A89A-DE549AAECFF8}" type="presParOf" srcId="{6A16E0B6-BA0D-4634-8C90-4D93FE58C3C7}" destId="{0A886F1A-00DA-4930-AB04-70D9B28828C5}" srcOrd="0" destOrd="0" presId="urn:microsoft.com/office/officeart/2008/layout/LinedList"/>
    <dgm:cxn modelId="{6D992DD0-A6C0-4258-AA8E-147A7264DCFD}" type="presParOf" srcId="{6A16E0B6-BA0D-4634-8C90-4D93FE58C3C7}" destId="{797D53C7-8375-4CF7-9CFF-2158B22240DA}" srcOrd="1" destOrd="0" presId="urn:microsoft.com/office/officeart/2008/layout/LinedList"/>
    <dgm:cxn modelId="{4AC6CFFE-2B03-4448-9F49-15433820D984}" type="presParOf" srcId="{797D53C7-8375-4CF7-9CFF-2158B22240DA}" destId="{323E8404-0A50-442C-A00D-4B98E0A4EBFF}" srcOrd="0" destOrd="0" presId="urn:microsoft.com/office/officeart/2008/layout/LinedList"/>
    <dgm:cxn modelId="{464ADFD6-9EFA-4B6C-99B9-D08F393E9AB8}" type="presParOf" srcId="{797D53C7-8375-4CF7-9CFF-2158B22240DA}" destId="{EEA9D663-D0AC-4CFA-88DF-28BF341FE53E}" srcOrd="1" destOrd="0" presId="urn:microsoft.com/office/officeart/2008/layout/LinedList"/>
    <dgm:cxn modelId="{BD81C55C-D798-4F41-8C60-DCDAF4FCACC4}" type="presParOf" srcId="{EEA9D663-D0AC-4CFA-88DF-28BF341FE53E}" destId="{6A87C0C3-E9BC-4E73-8D56-BB2979E96213}" srcOrd="0" destOrd="0" presId="urn:microsoft.com/office/officeart/2008/layout/LinedList"/>
    <dgm:cxn modelId="{5732B1D2-E44E-45B5-B572-CF3A234E234A}" type="presParOf" srcId="{EEA9D663-D0AC-4CFA-88DF-28BF341FE53E}" destId="{BBC7ABD2-4376-4573-A612-F530E220BF15}" srcOrd="1" destOrd="0" presId="urn:microsoft.com/office/officeart/2008/layout/LinedList"/>
    <dgm:cxn modelId="{4AD775BA-8E9D-4C5F-B8B7-C9B30045EFD5}" type="presParOf" srcId="{EEA9D663-D0AC-4CFA-88DF-28BF341FE53E}" destId="{3A2A2B4B-1FE1-49C8-B86B-B32306791E1C}" srcOrd="2" destOrd="0" presId="urn:microsoft.com/office/officeart/2008/layout/LinedList"/>
    <dgm:cxn modelId="{17B02EDE-E9F8-4505-BBE2-9EB2217E37A6}" type="presParOf" srcId="{797D53C7-8375-4CF7-9CFF-2158B22240DA}" destId="{91524645-002D-4A29-813A-8D1A48E41274}" srcOrd="2" destOrd="0" presId="urn:microsoft.com/office/officeart/2008/layout/LinedList"/>
    <dgm:cxn modelId="{CC44579B-A67B-4743-96F8-589E4E887BD2}" type="presParOf" srcId="{797D53C7-8375-4CF7-9CFF-2158B22240DA}" destId="{1A5FCC96-8D0B-43F1-8C48-004BB4DAFC4C}" srcOrd="3" destOrd="0" presId="urn:microsoft.com/office/officeart/2008/layout/LinedList"/>
    <dgm:cxn modelId="{E571A54E-A080-4D13-9812-258AB2CE2AF9}" type="presParOf" srcId="{F5C475BD-F2C7-48CB-B822-E60A06044ED2}" destId="{68C4084D-813C-4434-8DDB-5E149AD8B0AC}" srcOrd="18" destOrd="0" presId="urn:microsoft.com/office/officeart/2008/layout/LinedList"/>
    <dgm:cxn modelId="{599F4C67-EB41-434A-BE38-A50FB91E6631}" type="presParOf" srcId="{F5C475BD-F2C7-48CB-B822-E60A06044ED2}" destId="{E6ADAB55-93DD-4402-BC7E-3ED5A4DDFFD6}" srcOrd="19" destOrd="0" presId="urn:microsoft.com/office/officeart/2008/layout/LinedList"/>
    <dgm:cxn modelId="{F249B7A7-5599-46F0-BE27-E1346363F0DB}" type="presParOf" srcId="{E6ADAB55-93DD-4402-BC7E-3ED5A4DDFFD6}" destId="{634AB8D2-F6DB-4FA7-AAD7-FE83A3556746}" srcOrd="0" destOrd="0" presId="urn:microsoft.com/office/officeart/2008/layout/LinedList"/>
    <dgm:cxn modelId="{D2ED7932-2830-408C-AE61-7F263526570B}" type="presParOf" srcId="{E6ADAB55-93DD-4402-BC7E-3ED5A4DDFFD6}" destId="{E1D99C61-300D-44E3-9580-29651C1184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E2165-E019-49BC-9284-60F9B43FF392}">
      <dsp:nvSpPr>
        <dsp:cNvPr id="0" name=""/>
        <dsp:cNvSpPr/>
      </dsp:nvSpPr>
      <dsp:spPr>
        <a:xfrm>
          <a:off x="0" y="18091"/>
          <a:ext cx="9402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E2018-D941-4D9D-BA77-969C10BAAED9}">
      <dsp:nvSpPr>
        <dsp:cNvPr id="0" name=""/>
        <dsp:cNvSpPr/>
      </dsp:nvSpPr>
      <dsp:spPr>
        <a:xfrm>
          <a:off x="0" y="18091"/>
          <a:ext cx="1880531" cy="131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kern="1200" dirty="0">
              <a:latin typeface="Arial" pitchFamily="34" charset="0"/>
              <a:cs typeface="Arial" pitchFamily="34" charset="0"/>
            </a:rPr>
            <a:t>Mon 2/9</a:t>
          </a:r>
        </a:p>
      </dsp:txBody>
      <dsp:txXfrm>
        <a:off x="0" y="18091"/>
        <a:ext cx="1880531" cy="1314196"/>
      </dsp:txXfrm>
    </dsp:sp>
    <dsp:sp modelId="{88C1BEA9-A1EE-4527-B1C5-664F2BF0BF77}">
      <dsp:nvSpPr>
        <dsp:cNvPr id="0" name=""/>
        <dsp:cNvSpPr/>
      </dsp:nvSpPr>
      <dsp:spPr>
        <a:xfrm>
          <a:off x="1955790" y="18091"/>
          <a:ext cx="3620022" cy="1149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a:latin typeface="Arial" pitchFamily="34" charset="0"/>
              <a:cs typeface="Arial" pitchFamily="34" charset="0"/>
            </a:rPr>
            <a:t>Opening of the COP</a:t>
          </a:r>
        </a:p>
      </dsp:txBody>
      <dsp:txXfrm>
        <a:off x="1955790" y="18091"/>
        <a:ext cx="3620022" cy="1149779"/>
      </dsp:txXfrm>
    </dsp:sp>
    <dsp:sp modelId="{24EABB3A-5968-44DE-BFE0-DB13E3BD159B}">
      <dsp:nvSpPr>
        <dsp:cNvPr id="0" name=""/>
        <dsp:cNvSpPr/>
      </dsp:nvSpPr>
      <dsp:spPr>
        <a:xfrm>
          <a:off x="5782633" y="75580"/>
          <a:ext cx="3620022" cy="1149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a:latin typeface="Arial" pitchFamily="34" charset="0"/>
              <a:cs typeface="Arial" pitchFamily="34" charset="0"/>
            </a:rPr>
            <a:t>Election of the President and Vice-President, Adoption of the Agenda, Accreditations</a:t>
          </a:r>
        </a:p>
      </dsp:txBody>
      <dsp:txXfrm>
        <a:off x="5782633" y="75580"/>
        <a:ext cx="3620022" cy="1149779"/>
      </dsp:txXfrm>
    </dsp:sp>
    <dsp:sp modelId="{F263CDE4-BE33-47CF-83AD-7103C56EFA8E}">
      <dsp:nvSpPr>
        <dsp:cNvPr id="0" name=""/>
        <dsp:cNvSpPr/>
      </dsp:nvSpPr>
      <dsp:spPr>
        <a:xfrm flipV="1">
          <a:off x="1997801" y="1056463"/>
          <a:ext cx="7404854" cy="4758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E9372-3273-47CC-B3B5-10F25F50FED3}">
      <dsp:nvSpPr>
        <dsp:cNvPr id="0" name=""/>
        <dsp:cNvSpPr/>
      </dsp:nvSpPr>
      <dsp:spPr>
        <a:xfrm>
          <a:off x="0" y="1058028"/>
          <a:ext cx="9402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B7A49-8278-44C1-ABFF-E17CB65ECFB2}">
      <dsp:nvSpPr>
        <dsp:cNvPr id="0" name=""/>
        <dsp:cNvSpPr/>
      </dsp:nvSpPr>
      <dsp:spPr>
        <a:xfrm>
          <a:off x="0" y="1332287"/>
          <a:ext cx="1880531" cy="131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kern="1200" dirty="0">
              <a:latin typeface="Arial" pitchFamily="34" charset="0"/>
              <a:cs typeface="Arial" pitchFamily="34" charset="0"/>
            </a:rPr>
            <a:t>Mon 2/9-</a:t>
          </a:r>
        </a:p>
        <a:p>
          <a:pPr lvl="0" algn="l" defTabSz="800100">
            <a:lnSpc>
              <a:spcPct val="90000"/>
            </a:lnSpc>
            <a:spcBef>
              <a:spcPct val="0"/>
            </a:spcBef>
            <a:spcAft>
              <a:spcPct val="35000"/>
            </a:spcAft>
          </a:pPr>
          <a:r>
            <a:rPr lang="en-US" sz="1800" b="0" kern="1200" dirty="0">
              <a:latin typeface="Arial" pitchFamily="34" charset="0"/>
              <a:cs typeface="Arial" pitchFamily="34" charset="0"/>
            </a:rPr>
            <a:t>Fri 6/9</a:t>
          </a:r>
        </a:p>
      </dsp:txBody>
      <dsp:txXfrm>
        <a:off x="0" y="1332287"/>
        <a:ext cx="1880531" cy="1314196"/>
      </dsp:txXfrm>
    </dsp:sp>
    <dsp:sp modelId="{5AF0B673-DC22-48D3-B511-680FDB3FBCE9}">
      <dsp:nvSpPr>
        <dsp:cNvPr id="0" name=""/>
        <dsp:cNvSpPr/>
      </dsp:nvSpPr>
      <dsp:spPr>
        <a:xfrm>
          <a:off x="2021571" y="1351089"/>
          <a:ext cx="3620022" cy="1275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a:latin typeface="Arial" pitchFamily="34" charset="0"/>
              <a:cs typeface="Arial" pitchFamily="34" charset="0"/>
            </a:rPr>
            <a:t>Committee Of the Whole, Working Groups, Open Dialogue Sessions</a:t>
          </a:r>
        </a:p>
      </dsp:txBody>
      <dsp:txXfrm>
        <a:off x="2021571" y="1351089"/>
        <a:ext cx="3620022" cy="1275882"/>
      </dsp:txXfrm>
    </dsp:sp>
    <dsp:sp modelId="{B6BCE676-E51C-4D75-B67E-7DCA25F26F5F}">
      <dsp:nvSpPr>
        <dsp:cNvPr id="0" name=""/>
        <dsp:cNvSpPr/>
      </dsp:nvSpPr>
      <dsp:spPr>
        <a:xfrm>
          <a:off x="5782633" y="1351089"/>
          <a:ext cx="3620022" cy="37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sz="2000" b="0" kern="1200" dirty="0">
              <a:latin typeface="Arial" pitchFamily="34" charset="0"/>
              <a:cs typeface="Arial" pitchFamily="34" charset="0"/>
            </a:rPr>
            <a:t>Presentation of reports submitted by the parties, discussion on decisions and resolutions </a:t>
          </a:r>
        </a:p>
      </dsp:txBody>
      <dsp:txXfrm>
        <a:off x="5782633" y="1351089"/>
        <a:ext cx="3620022" cy="375839"/>
      </dsp:txXfrm>
    </dsp:sp>
    <dsp:sp modelId="{495AA573-DD5F-4A54-9E87-7CF936CA613F}">
      <dsp:nvSpPr>
        <dsp:cNvPr id="0" name=""/>
        <dsp:cNvSpPr/>
      </dsp:nvSpPr>
      <dsp:spPr>
        <a:xfrm>
          <a:off x="1880531" y="2584050"/>
          <a:ext cx="75221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487394-ACEF-44C4-87B6-3F332A92D8C6}">
      <dsp:nvSpPr>
        <dsp:cNvPr id="0" name=""/>
        <dsp:cNvSpPr/>
      </dsp:nvSpPr>
      <dsp:spPr>
        <a:xfrm>
          <a:off x="0" y="2584047"/>
          <a:ext cx="9402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B5412-1060-4711-8FA8-088E412C386A}">
      <dsp:nvSpPr>
        <dsp:cNvPr id="0" name=""/>
        <dsp:cNvSpPr/>
      </dsp:nvSpPr>
      <dsp:spPr>
        <a:xfrm>
          <a:off x="0" y="2646484"/>
          <a:ext cx="1880531" cy="131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kern="1200" dirty="0">
              <a:latin typeface="Arial" pitchFamily="34" charset="0"/>
              <a:cs typeface="Arial" pitchFamily="34" charset="0"/>
            </a:rPr>
            <a:t>Mon 9/9-</a:t>
          </a:r>
        </a:p>
        <a:p>
          <a:pPr lvl="0" algn="l" defTabSz="800100">
            <a:lnSpc>
              <a:spcPct val="90000"/>
            </a:lnSpc>
            <a:spcBef>
              <a:spcPct val="0"/>
            </a:spcBef>
            <a:spcAft>
              <a:spcPct val="35000"/>
            </a:spcAft>
          </a:pPr>
          <a:r>
            <a:rPr lang="en-US" sz="1800" b="0" kern="1200" dirty="0">
              <a:latin typeface="Arial" pitchFamily="34" charset="0"/>
              <a:cs typeface="Arial" pitchFamily="34" charset="0"/>
            </a:rPr>
            <a:t>Tue 10/9</a:t>
          </a:r>
        </a:p>
      </dsp:txBody>
      <dsp:txXfrm>
        <a:off x="0" y="2646484"/>
        <a:ext cx="1880531" cy="1314196"/>
      </dsp:txXfrm>
    </dsp:sp>
    <dsp:sp modelId="{1BA06452-889C-4F34-9B22-5B03EA7D3F0C}">
      <dsp:nvSpPr>
        <dsp:cNvPr id="0" name=""/>
        <dsp:cNvSpPr/>
      </dsp:nvSpPr>
      <dsp:spPr>
        <a:xfrm>
          <a:off x="2021571" y="2675072"/>
          <a:ext cx="3755158" cy="1256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b="1" kern="1200" dirty="0">
            <a:solidFill>
              <a:schemeClr val="tx1"/>
            </a:solidFill>
            <a:latin typeface="Arial" pitchFamily="34" charset="0"/>
            <a:cs typeface="Arial" pitchFamily="34" charset="0"/>
          </a:endParaRPr>
        </a:p>
      </dsp:txBody>
      <dsp:txXfrm>
        <a:off x="2021571" y="2675072"/>
        <a:ext cx="3755158" cy="1256757"/>
      </dsp:txXfrm>
    </dsp:sp>
    <dsp:sp modelId="{25267C50-D9B6-4D06-8576-66C054BD3F0F}">
      <dsp:nvSpPr>
        <dsp:cNvPr id="0" name=""/>
        <dsp:cNvSpPr/>
      </dsp:nvSpPr>
      <dsp:spPr>
        <a:xfrm>
          <a:off x="1880531" y="4096218"/>
          <a:ext cx="75221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4EEA5-710D-45FC-BFEA-2E65248BE788}">
      <dsp:nvSpPr>
        <dsp:cNvPr id="0" name=""/>
        <dsp:cNvSpPr/>
      </dsp:nvSpPr>
      <dsp:spPr>
        <a:xfrm>
          <a:off x="0" y="4096214"/>
          <a:ext cx="9402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C86EB-9BE0-4459-9022-6172A3F13C95}">
      <dsp:nvSpPr>
        <dsp:cNvPr id="0" name=""/>
        <dsp:cNvSpPr/>
      </dsp:nvSpPr>
      <dsp:spPr>
        <a:xfrm>
          <a:off x="0" y="3960681"/>
          <a:ext cx="1880531" cy="131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p>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Wed 11/9-</a:t>
          </a:r>
        </a:p>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Fri 13/9</a:t>
          </a:r>
        </a:p>
      </dsp:txBody>
      <dsp:txXfrm>
        <a:off x="0" y="3960681"/>
        <a:ext cx="1880531" cy="1314196"/>
      </dsp:txXfrm>
    </dsp:sp>
    <dsp:sp modelId="{C629EE29-E47C-40DA-ADD2-B8751FE1E2B2}">
      <dsp:nvSpPr>
        <dsp:cNvPr id="0" name=""/>
        <dsp:cNvSpPr/>
      </dsp:nvSpPr>
      <dsp:spPr>
        <a:xfrm>
          <a:off x="2021571" y="4020359"/>
          <a:ext cx="3620022" cy="1193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Open Dialogue Sessions, Committee of the Whole, Closing of the COP</a:t>
          </a:r>
        </a:p>
      </dsp:txBody>
      <dsp:txXfrm>
        <a:off x="2021571" y="4020359"/>
        <a:ext cx="3620022" cy="1193557"/>
      </dsp:txXfrm>
    </dsp:sp>
    <dsp:sp modelId="{F4D03E6B-23B7-4B47-BA1A-C8054CB08203}">
      <dsp:nvSpPr>
        <dsp:cNvPr id="0" name=""/>
        <dsp:cNvSpPr/>
      </dsp:nvSpPr>
      <dsp:spPr>
        <a:xfrm>
          <a:off x="5782633" y="4020359"/>
          <a:ext cx="3281297" cy="1107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a:latin typeface="Arial" pitchFamily="34" charset="0"/>
            <a:cs typeface="Arial" pitchFamily="34" charset="0"/>
          </a:endParaRPr>
        </a:p>
        <a:p>
          <a:pPr lvl="0" algn="just" defTabSz="622300">
            <a:lnSpc>
              <a:spcPct val="90000"/>
            </a:lnSpc>
            <a:spcBef>
              <a:spcPct val="0"/>
            </a:spcBef>
            <a:spcAft>
              <a:spcPct val="35000"/>
            </a:spcAft>
          </a:pPr>
          <a:r>
            <a:rPr lang="en-US" sz="1800" kern="1200" dirty="0">
              <a:latin typeface="Arial" pitchFamily="34" charset="0"/>
              <a:cs typeface="Arial" pitchFamily="34" charset="0"/>
            </a:rPr>
            <a:t>Presentation of reports by parties, discussion on decisions and resolutions</a:t>
          </a:r>
        </a:p>
      </dsp:txBody>
      <dsp:txXfrm>
        <a:off x="5782633" y="4020359"/>
        <a:ext cx="3281297" cy="1107167"/>
      </dsp:txXfrm>
    </dsp:sp>
    <dsp:sp modelId="{79AA8A63-0EFE-4CB8-A93D-B013932A7439}">
      <dsp:nvSpPr>
        <dsp:cNvPr id="0" name=""/>
        <dsp:cNvSpPr/>
      </dsp:nvSpPr>
      <dsp:spPr>
        <a:xfrm>
          <a:off x="1880531" y="5213916"/>
          <a:ext cx="75221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E2165-E019-49BC-9284-60F9B43FF392}">
      <dsp:nvSpPr>
        <dsp:cNvPr id="0" name=""/>
        <dsp:cNvSpPr/>
      </dsp:nvSpPr>
      <dsp:spPr>
        <a:xfrm>
          <a:off x="0" y="1194"/>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E2018-D941-4D9D-BA77-969C10BAAED9}">
      <dsp:nvSpPr>
        <dsp:cNvPr id="0" name=""/>
        <dsp:cNvSpPr/>
      </dsp:nvSpPr>
      <dsp:spPr>
        <a:xfrm>
          <a:off x="0" y="1194"/>
          <a:ext cx="2110165" cy="55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30/8</a:t>
          </a:r>
        </a:p>
      </dsp:txBody>
      <dsp:txXfrm>
        <a:off x="0" y="1194"/>
        <a:ext cx="2110165" cy="552453"/>
      </dsp:txXfrm>
    </dsp:sp>
    <dsp:sp modelId="{2856B4D9-C96A-43AC-BA5D-93AB8AA6EAD2}">
      <dsp:nvSpPr>
        <dsp:cNvPr id="0" name=""/>
        <dsp:cNvSpPr/>
      </dsp:nvSpPr>
      <dsp:spPr>
        <a:xfrm>
          <a:off x="2268427" y="26281"/>
          <a:ext cx="8282399" cy="5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Volunteer training</a:t>
          </a:r>
        </a:p>
      </dsp:txBody>
      <dsp:txXfrm>
        <a:off x="2268427" y="26281"/>
        <a:ext cx="8282399" cy="501740"/>
      </dsp:txXfrm>
    </dsp:sp>
    <dsp:sp modelId="{C46A6A6D-CC5B-4A60-A466-ECCB5E026E55}">
      <dsp:nvSpPr>
        <dsp:cNvPr id="0" name=""/>
        <dsp:cNvSpPr/>
      </dsp:nvSpPr>
      <dsp:spPr>
        <a:xfrm>
          <a:off x="2110165" y="528021"/>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F38CF4-F673-434B-837D-50CFA941BA51}">
      <dsp:nvSpPr>
        <dsp:cNvPr id="0" name=""/>
        <dsp:cNvSpPr/>
      </dsp:nvSpPr>
      <dsp:spPr>
        <a:xfrm>
          <a:off x="0" y="553648"/>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D190A-60E8-4397-97FD-B36C406A719F}">
      <dsp:nvSpPr>
        <dsp:cNvPr id="0" name=""/>
        <dsp:cNvSpPr/>
      </dsp:nvSpPr>
      <dsp:spPr>
        <a:xfrm>
          <a:off x="0" y="553648"/>
          <a:ext cx="2110165" cy="55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31/8</a:t>
          </a:r>
        </a:p>
      </dsp:txBody>
      <dsp:txXfrm>
        <a:off x="0" y="553648"/>
        <a:ext cx="2110165" cy="552453"/>
      </dsp:txXfrm>
    </dsp:sp>
    <dsp:sp modelId="{6F572867-40CD-45B5-8D95-1183FB792B5B}">
      <dsp:nvSpPr>
        <dsp:cNvPr id="0" name=""/>
        <dsp:cNvSpPr/>
      </dsp:nvSpPr>
      <dsp:spPr>
        <a:xfrm>
          <a:off x="2268427" y="566488"/>
          <a:ext cx="8282399" cy="25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CRIC bureau, CST bureau</a:t>
          </a:r>
        </a:p>
      </dsp:txBody>
      <dsp:txXfrm>
        <a:off x="2268427" y="566488"/>
        <a:ext cx="8282399" cy="256804"/>
      </dsp:txXfrm>
    </dsp:sp>
    <dsp:sp modelId="{7581B831-8C02-4E32-A516-D2661D6EA624}">
      <dsp:nvSpPr>
        <dsp:cNvPr id="0" name=""/>
        <dsp:cNvSpPr/>
      </dsp:nvSpPr>
      <dsp:spPr>
        <a:xfrm>
          <a:off x="2110165" y="823293"/>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05E4CE-EE12-4824-8BF3-C3EDB4EE4688}">
      <dsp:nvSpPr>
        <dsp:cNvPr id="0" name=""/>
        <dsp:cNvSpPr/>
      </dsp:nvSpPr>
      <dsp:spPr>
        <a:xfrm>
          <a:off x="2268427" y="836133"/>
          <a:ext cx="8282399" cy="25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Youth Forum, Training Fair</a:t>
          </a:r>
        </a:p>
      </dsp:txBody>
      <dsp:txXfrm>
        <a:off x="2268427" y="836133"/>
        <a:ext cx="8282399" cy="256804"/>
      </dsp:txXfrm>
    </dsp:sp>
    <dsp:sp modelId="{F2D7A5FF-8115-4905-A1EB-F1C33478AC2A}">
      <dsp:nvSpPr>
        <dsp:cNvPr id="0" name=""/>
        <dsp:cNvSpPr/>
      </dsp:nvSpPr>
      <dsp:spPr>
        <a:xfrm>
          <a:off x="2110165" y="1092938"/>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96F9BA-B5B1-4FFF-8D33-21B5CD1C8EBE}">
      <dsp:nvSpPr>
        <dsp:cNvPr id="0" name=""/>
        <dsp:cNvSpPr/>
      </dsp:nvSpPr>
      <dsp:spPr>
        <a:xfrm>
          <a:off x="0" y="1106102"/>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C9F5E-5AF3-4BEF-9673-8DDF90B9F506}">
      <dsp:nvSpPr>
        <dsp:cNvPr id="0" name=""/>
        <dsp:cNvSpPr/>
      </dsp:nvSpPr>
      <dsp:spPr>
        <a:xfrm>
          <a:off x="0" y="1106102"/>
          <a:ext cx="2110165" cy="55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31/8  &amp;  2/9</a:t>
          </a:r>
        </a:p>
      </dsp:txBody>
      <dsp:txXfrm>
        <a:off x="0" y="1106102"/>
        <a:ext cx="2110165" cy="552453"/>
      </dsp:txXfrm>
    </dsp:sp>
    <dsp:sp modelId="{B1543EE8-8A66-4B57-A3BF-2435DA338A93}">
      <dsp:nvSpPr>
        <dsp:cNvPr id="0" name=""/>
        <dsp:cNvSpPr/>
      </dsp:nvSpPr>
      <dsp:spPr>
        <a:xfrm>
          <a:off x="2268427" y="1131189"/>
          <a:ext cx="8282399" cy="5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Science-Policy Interface</a:t>
          </a:r>
        </a:p>
      </dsp:txBody>
      <dsp:txXfrm>
        <a:off x="2268427" y="1131189"/>
        <a:ext cx="8282399" cy="501740"/>
      </dsp:txXfrm>
    </dsp:sp>
    <dsp:sp modelId="{B7B4761E-85F4-412A-ACC4-1330DEE40AAD}">
      <dsp:nvSpPr>
        <dsp:cNvPr id="0" name=""/>
        <dsp:cNvSpPr/>
      </dsp:nvSpPr>
      <dsp:spPr>
        <a:xfrm>
          <a:off x="2110165" y="1632929"/>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FB549-D772-4B19-985F-DB8AC835D872}">
      <dsp:nvSpPr>
        <dsp:cNvPr id="0" name=""/>
        <dsp:cNvSpPr/>
      </dsp:nvSpPr>
      <dsp:spPr>
        <a:xfrm>
          <a:off x="0" y="1658555"/>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9A870-6F10-467F-97D6-0440EA02BFDF}">
      <dsp:nvSpPr>
        <dsp:cNvPr id="0" name=""/>
        <dsp:cNvSpPr/>
      </dsp:nvSpPr>
      <dsp:spPr>
        <a:xfrm>
          <a:off x="0" y="1658555"/>
          <a:ext cx="2110165" cy="55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1/9</a:t>
          </a:r>
        </a:p>
      </dsp:txBody>
      <dsp:txXfrm>
        <a:off x="0" y="1658555"/>
        <a:ext cx="2110165" cy="552453"/>
      </dsp:txXfrm>
    </dsp:sp>
    <dsp:sp modelId="{BDD0B2AE-1942-4B9C-A46E-A2A9DB208C34}">
      <dsp:nvSpPr>
        <dsp:cNvPr id="0" name=""/>
        <dsp:cNvSpPr/>
      </dsp:nvSpPr>
      <dsp:spPr>
        <a:xfrm>
          <a:off x="2268427" y="1671396"/>
          <a:ext cx="8282399" cy="25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COP bureau</a:t>
          </a:r>
        </a:p>
      </dsp:txBody>
      <dsp:txXfrm>
        <a:off x="2268427" y="1671396"/>
        <a:ext cx="8282399" cy="256804"/>
      </dsp:txXfrm>
    </dsp:sp>
    <dsp:sp modelId="{6A421CE6-FE98-4F12-A2B6-3FF11496D226}">
      <dsp:nvSpPr>
        <dsp:cNvPr id="0" name=""/>
        <dsp:cNvSpPr/>
      </dsp:nvSpPr>
      <dsp:spPr>
        <a:xfrm>
          <a:off x="2110165" y="1928200"/>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523DE4-E674-471D-A974-15ED61D94A13}">
      <dsp:nvSpPr>
        <dsp:cNvPr id="0" name=""/>
        <dsp:cNvSpPr/>
      </dsp:nvSpPr>
      <dsp:spPr>
        <a:xfrm>
          <a:off x="2268427" y="1941041"/>
          <a:ext cx="8282399" cy="25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CSO preparatory meeting, Media training</a:t>
          </a:r>
        </a:p>
      </dsp:txBody>
      <dsp:txXfrm>
        <a:off x="2268427" y="1941041"/>
        <a:ext cx="8282399" cy="256804"/>
      </dsp:txXfrm>
    </dsp:sp>
    <dsp:sp modelId="{E70EA180-2D83-4E63-89E0-BC6B0F3A4614}">
      <dsp:nvSpPr>
        <dsp:cNvPr id="0" name=""/>
        <dsp:cNvSpPr/>
      </dsp:nvSpPr>
      <dsp:spPr>
        <a:xfrm>
          <a:off x="2110165" y="2197845"/>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F04E28-15EE-4E3C-BCAE-C6832893F67B}">
      <dsp:nvSpPr>
        <dsp:cNvPr id="0" name=""/>
        <dsp:cNvSpPr/>
      </dsp:nvSpPr>
      <dsp:spPr>
        <a:xfrm>
          <a:off x="0" y="2211009"/>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161A1-5AC3-4AD8-BEE3-C319D91495A3}">
      <dsp:nvSpPr>
        <dsp:cNvPr id="0" name=""/>
        <dsp:cNvSpPr/>
      </dsp:nvSpPr>
      <dsp:spPr>
        <a:xfrm>
          <a:off x="0" y="2211009"/>
          <a:ext cx="2110165" cy="55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2/9</a:t>
          </a:r>
        </a:p>
      </dsp:txBody>
      <dsp:txXfrm>
        <a:off x="0" y="2211009"/>
        <a:ext cx="2110165" cy="552453"/>
      </dsp:txXfrm>
    </dsp:sp>
    <dsp:sp modelId="{D9A7A011-E28D-4569-BC79-929F2DB15E5B}">
      <dsp:nvSpPr>
        <dsp:cNvPr id="0" name=""/>
        <dsp:cNvSpPr/>
      </dsp:nvSpPr>
      <dsp:spPr>
        <a:xfrm>
          <a:off x="2268427" y="2236096"/>
          <a:ext cx="8282399" cy="5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Global Land Outlook steering committee</a:t>
          </a:r>
        </a:p>
      </dsp:txBody>
      <dsp:txXfrm>
        <a:off x="2268427" y="2236096"/>
        <a:ext cx="8282399" cy="501740"/>
      </dsp:txXfrm>
    </dsp:sp>
    <dsp:sp modelId="{681D41B3-ABC7-47D4-9184-6840870DD4E9}">
      <dsp:nvSpPr>
        <dsp:cNvPr id="0" name=""/>
        <dsp:cNvSpPr/>
      </dsp:nvSpPr>
      <dsp:spPr>
        <a:xfrm>
          <a:off x="2110165" y="2737837"/>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21CFB6-8E87-47CC-8E2F-7833A0724CA8}">
      <dsp:nvSpPr>
        <dsp:cNvPr id="0" name=""/>
        <dsp:cNvSpPr/>
      </dsp:nvSpPr>
      <dsp:spPr>
        <a:xfrm>
          <a:off x="0" y="2660265"/>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1C8C3-F4EF-4440-89BA-05084D5B431D}">
      <dsp:nvSpPr>
        <dsp:cNvPr id="0" name=""/>
        <dsp:cNvSpPr/>
      </dsp:nvSpPr>
      <dsp:spPr>
        <a:xfrm>
          <a:off x="0" y="2763463"/>
          <a:ext cx="2110165" cy="55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 3/9- 6/9</a:t>
          </a:r>
        </a:p>
      </dsp:txBody>
      <dsp:txXfrm>
        <a:off x="0" y="2763463"/>
        <a:ext cx="2110165" cy="552453"/>
      </dsp:txXfrm>
    </dsp:sp>
    <dsp:sp modelId="{ED08C044-A3EC-458B-9775-DB7EACEA7EF3}">
      <dsp:nvSpPr>
        <dsp:cNvPr id="0" name=""/>
        <dsp:cNvSpPr/>
      </dsp:nvSpPr>
      <dsp:spPr>
        <a:xfrm>
          <a:off x="2268427" y="2855237"/>
          <a:ext cx="8282399" cy="5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Committee on Science and Technology (CST)</a:t>
          </a:r>
        </a:p>
      </dsp:txBody>
      <dsp:txXfrm>
        <a:off x="2268427" y="2855237"/>
        <a:ext cx="8282399" cy="501740"/>
      </dsp:txXfrm>
    </dsp:sp>
    <dsp:sp modelId="{B3338033-D02A-4494-A32B-D2DC204159F9}">
      <dsp:nvSpPr>
        <dsp:cNvPr id="0" name=""/>
        <dsp:cNvSpPr/>
      </dsp:nvSpPr>
      <dsp:spPr>
        <a:xfrm>
          <a:off x="2110165" y="3290291"/>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7E437F-6A6A-4CDC-B591-F60780603AF7}">
      <dsp:nvSpPr>
        <dsp:cNvPr id="0" name=""/>
        <dsp:cNvSpPr/>
      </dsp:nvSpPr>
      <dsp:spPr>
        <a:xfrm>
          <a:off x="0" y="3144068"/>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48B8E-17BA-45A8-8B4C-108BFAFAFFBD}">
      <dsp:nvSpPr>
        <dsp:cNvPr id="0" name=""/>
        <dsp:cNvSpPr/>
      </dsp:nvSpPr>
      <dsp:spPr>
        <a:xfrm>
          <a:off x="0" y="3315917"/>
          <a:ext cx="2139967" cy="46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3/9- 5/9 </a:t>
          </a:r>
          <a:br>
            <a:rPr lang="en-US" sz="1400" kern="1200" dirty="0">
              <a:latin typeface="Arial" pitchFamily="34" charset="0"/>
              <a:cs typeface="Arial" pitchFamily="34" charset="0"/>
            </a:rPr>
          </a:br>
          <a:r>
            <a:rPr lang="en-US" sz="1400" kern="1200" dirty="0">
              <a:latin typeface="Arial" pitchFamily="34" charset="0"/>
              <a:cs typeface="Arial" pitchFamily="34" charset="0"/>
            </a:rPr>
            <a:t>&amp;  11/9- 12/9</a:t>
          </a:r>
        </a:p>
      </dsp:txBody>
      <dsp:txXfrm>
        <a:off x="0" y="3315917"/>
        <a:ext cx="2139967" cy="468442"/>
      </dsp:txXfrm>
    </dsp:sp>
    <dsp:sp modelId="{23A25FDE-48FF-4DCC-99B8-FF63920484A8}">
      <dsp:nvSpPr>
        <dsp:cNvPr id="0" name=""/>
        <dsp:cNvSpPr/>
      </dsp:nvSpPr>
      <dsp:spPr>
        <a:xfrm>
          <a:off x="2300780" y="3381766"/>
          <a:ext cx="8250046" cy="5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Committee for the Review of the Implementation of the Convention (CRIC)</a:t>
          </a:r>
        </a:p>
      </dsp:txBody>
      <dsp:txXfrm>
        <a:off x="2300780" y="3381766"/>
        <a:ext cx="8250046" cy="501740"/>
      </dsp:txXfrm>
    </dsp:sp>
    <dsp:sp modelId="{913A033E-C270-4253-94AF-AD211ED10B9F}">
      <dsp:nvSpPr>
        <dsp:cNvPr id="0" name=""/>
        <dsp:cNvSpPr/>
      </dsp:nvSpPr>
      <dsp:spPr>
        <a:xfrm>
          <a:off x="2049668" y="3869183"/>
          <a:ext cx="84076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D37130-DFF1-48F0-8FB2-6E05B0F76518}">
      <dsp:nvSpPr>
        <dsp:cNvPr id="0" name=""/>
        <dsp:cNvSpPr/>
      </dsp:nvSpPr>
      <dsp:spPr>
        <a:xfrm>
          <a:off x="0" y="3868815"/>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D07C1-101C-4DC5-BB08-DB8015729CF3}">
      <dsp:nvSpPr>
        <dsp:cNvPr id="0" name=""/>
        <dsp:cNvSpPr/>
      </dsp:nvSpPr>
      <dsp:spPr>
        <a:xfrm>
          <a:off x="134628" y="4030027"/>
          <a:ext cx="2110165" cy="55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3/9-12/9</a:t>
          </a:r>
        </a:p>
      </dsp:txBody>
      <dsp:txXfrm>
        <a:off x="134628" y="4030027"/>
        <a:ext cx="2110165" cy="552453"/>
      </dsp:txXfrm>
    </dsp:sp>
    <dsp:sp modelId="{17A3347B-F270-4A6E-8A60-5EF14430CF4F}">
      <dsp:nvSpPr>
        <dsp:cNvPr id="0" name=""/>
        <dsp:cNvSpPr/>
      </dsp:nvSpPr>
      <dsp:spPr>
        <a:xfrm>
          <a:off x="2268427" y="3892919"/>
          <a:ext cx="8282399" cy="5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Rio Convention Pavilion, Science Day, Sand and Dust Storms Day, Migration Day, Women’s Caucus, Drought Day… </a:t>
          </a:r>
        </a:p>
      </dsp:txBody>
      <dsp:txXfrm>
        <a:off x="2268427" y="3892919"/>
        <a:ext cx="8282399" cy="501740"/>
      </dsp:txXfrm>
    </dsp:sp>
    <dsp:sp modelId="{7CB7C927-D1B7-4DBD-9888-5318FED63BB1}">
      <dsp:nvSpPr>
        <dsp:cNvPr id="0" name=""/>
        <dsp:cNvSpPr/>
      </dsp:nvSpPr>
      <dsp:spPr>
        <a:xfrm>
          <a:off x="2110165" y="4525032"/>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52E58F-73CC-4442-887E-47534434FF4E}">
      <dsp:nvSpPr>
        <dsp:cNvPr id="0" name=""/>
        <dsp:cNvSpPr/>
      </dsp:nvSpPr>
      <dsp:spPr>
        <a:xfrm>
          <a:off x="0" y="4509775"/>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86F1A-00DA-4930-AB04-70D9B28828C5}">
      <dsp:nvSpPr>
        <dsp:cNvPr id="0" name=""/>
        <dsp:cNvSpPr/>
      </dsp:nvSpPr>
      <dsp:spPr>
        <a:xfrm>
          <a:off x="134628" y="4513667"/>
          <a:ext cx="1876696" cy="312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 7/9- 12/9</a:t>
          </a:r>
        </a:p>
      </dsp:txBody>
      <dsp:txXfrm>
        <a:off x="134628" y="4513667"/>
        <a:ext cx="1876696" cy="312025"/>
      </dsp:txXfrm>
    </dsp:sp>
    <dsp:sp modelId="{BBC7ABD2-4376-4573-A612-F530E220BF15}">
      <dsp:nvSpPr>
        <dsp:cNvPr id="0" name=""/>
        <dsp:cNvSpPr/>
      </dsp:nvSpPr>
      <dsp:spPr>
        <a:xfrm>
          <a:off x="2055333" y="4547869"/>
          <a:ext cx="8282399" cy="37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pitchFamily="34" charset="0"/>
              <a:cs typeface="Arial" pitchFamily="34" charset="0"/>
            </a:rPr>
            <a:t>     Technology Fair</a:t>
          </a:r>
        </a:p>
      </dsp:txBody>
      <dsp:txXfrm>
        <a:off x="2055333" y="4547869"/>
        <a:ext cx="8282399" cy="371420"/>
      </dsp:txXfrm>
    </dsp:sp>
    <dsp:sp modelId="{91524645-002D-4A29-813A-8D1A48E41274}">
      <dsp:nvSpPr>
        <dsp:cNvPr id="0" name=""/>
        <dsp:cNvSpPr/>
      </dsp:nvSpPr>
      <dsp:spPr>
        <a:xfrm>
          <a:off x="1876696" y="4819329"/>
          <a:ext cx="8440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4084D-813C-4434-8DDB-5E149AD8B0AC}">
      <dsp:nvSpPr>
        <dsp:cNvPr id="0" name=""/>
        <dsp:cNvSpPr/>
      </dsp:nvSpPr>
      <dsp:spPr>
        <a:xfrm>
          <a:off x="0" y="5152652"/>
          <a:ext cx="10550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AB8D2-F6DB-4FA7-AAD7-FE83A3556746}">
      <dsp:nvSpPr>
        <dsp:cNvPr id="0" name=""/>
        <dsp:cNvSpPr/>
      </dsp:nvSpPr>
      <dsp:spPr>
        <a:xfrm>
          <a:off x="0" y="4846951"/>
          <a:ext cx="2110165" cy="55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dsp:txBody>
      <dsp:txXfrm>
        <a:off x="0" y="4846951"/>
        <a:ext cx="2110165" cy="5524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4C645ED1-54F6-46A4-998A-60E8C322C6BE}" type="datetimeFigureOut">
              <a:rPr lang="en-US" smtClean="0"/>
              <a:pPr/>
              <a:t>8/27/2019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9BCD9F5F-8D4E-4080-84D7-6781AB4B07D7}" type="slidenum">
              <a:rPr lang="en-US" smtClean="0"/>
              <a:pPr/>
              <a:t>‹#›</a:t>
            </a:fld>
            <a:endParaRPr lang="en-US"/>
          </a:p>
        </p:txBody>
      </p:sp>
    </p:spTree>
    <p:extLst>
      <p:ext uri="{BB962C8B-B14F-4D97-AF65-F5344CB8AC3E}">
        <p14:creationId xmlns:p14="http://schemas.microsoft.com/office/powerpoint/2010/main" val="72263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2</a:t>
            </a:fld>
            <a:endParaRPr lang="en-US" altLang="en-US" sz="1200"/>
          </a:p>
        </p:txBody>
      </p:sp>
    </p:spTree>
    <p:extLst>
      <p:ext uri="{BB962C8B-B14F-4D97-AF65-F5344CB8AC3E}">
        <p14:creationId xmlns:p14="http://schemas.microsoft.com/office/powerpoint/2010/main" val="277082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11</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12</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13</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14</a:t>
            </a:fld>
            <a:endParaRPr lang="en-US" altLang="en-US" sz="1200" smtClean="0"/>
          </a:p>
        </p:txBody>
      </p:sp>
    </p:spTree>
    <p:extLst>
      <p:ext uri="{BB962C8B-B14F-4D97-AF65-F5344CB8AC3E}">
        <p14:creationId xmlns:p14="http://schemas.microsoft.com/office/powerpoint/2010/main" val="112968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15</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16</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17</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457">
              <a:defRPr sz="2700">
                <a:solidFill>
                  <a:schemeClr val="tx1"/>
                </a:solidFill>
                <a:latin typeface="Times" panose="02020603050405020304" pitchFamily="18" charset="0"/>
              </a:defRPr>
            </a:lvl1pPr>
            <a:lvl2pPr marL="729057" indent="-280406" defTabSz="928457">
              <a:defRPr sz="2700">
                <a:solidFill>
                  <a:schemeClr val="tx1"/>
                </a:solidFill>
                <a:latin typeface="Times" panose="02020603050405020304" pitchFamily="18" charset="0"/>
              </a:defRPr>
            </a:lvl2pPr>
            <a:lvl3pPr marL="1121626" indent="-224325" defTabSz="928457">
              <a:defRPr sz="2700">
                <a:solidFill>
                  <a:schemeClr val="tx1"/>
                </a:solidFill>
                <a:latin typeface="Times" panose="02020603050405020304" pitchFamily="18" charset="0"/>
              </a:defRPr>
            </a:lvl3pPr>
            <a:lvl4pPr marL="1570276" indent="-224325" defTabSz="928457">
              <a:defRPr sz="2700">
                <a:solidFill>
                  <a:schemeClr val="tx1"/>
                </a:solidFill>
                <a:latin typeface="Times" panose="02020603050405020304" pitchFamily="18" charset="0"/>
              </a:defRPr>
            </a:lvl4pPr>
            <a:lvl5pPr marL="2018927" indent="-224325" defTabSz="928457">
              <a:defRPr sz="2700">
                <a:solidFill>
                  <a:schemeClr val="tx1"/>
                </a:solidFill>
                <a:latin typeface="Times" panose="02020603050405020304" pitchFamily="18" charset="0"/>
              </a:defRPr>
            </a:lvl5pPr>
            <a:lvl6pPr marL="2467577" indent="-224325" defTabSz="928457" eaLnBrk="0" fontAlgn="base" hangingPunct="0">
              <a:spcBef>
                <a:spcPct val="0"/>
              </a:spcBef>
              <a:spcAft>
                <a:spcPct val="0"/>
              </a:spcAft>
              <a:defRPr sz="2700">
                <a:solidFill>
                  <a:schemeClr val="tx1"/>
                </a:solidFill>
                <a:latin typeface="Times" panose="02020603050405020304" pitchFamily="18" charset="0"/>
              </a:defRPr>
            </a:lvl6pPr>
            <a:lvl7pPr marL="2916227" indent="-224325" defTabSz="928457" eaLnBrk="0" fontAlgn="base" hangingPunct="0">
              <a:spcBef>
                <a:spcPct val="0"/>
              </a:spcBef>
              <a:spcAft>
                <a:spcPct val="0"/>
              </a:spcAft>
              <a:defRPr sz="2700">
                <a:solidFill>
                  <a:schemeClr val="tx1"/>
                </a:solidFill>
                <a:latin typeface="Times" panose="02020603050405020304" pitchFamily="18" charset="0"/>
              </a:defRPr>
            </a:lvl7pPr>
            <a:lvl8pPr marL="3364878" indent="-224325" defTabSz="928457" eaLnBrk="0" fontAlgn="base" hangingPunct="0">
              <a:spcBef>
                <a:spcPct val="0"/>
              </a:spcBef>
              <a:spcAft>
                <a:spcPct val="0"/>
              </a:spcAft>
              <a:defRPr sz="2700">
                <a:solidFill>
                  <a:schemeClr val="tx1"/>
                </a:solidFill>
                <a:latin typeface="Times" panose="02020603050405020304" pitchFamily="18" charset="0"/>
              </a:defRPr>
            </a:lvl8pPr>
            <a:lvl9pPr marL="3813528" indent="-224325" defTabSz="928457" eaLnBrk="0" fontAlgn="base" hangingPunct="0">
              <a:spcBef>
                <a:spcPct val="0"/>
              </a:spcBef>
              <a:spcAft>
                <a:spcPct val="0"/>
              </a:spcAft>
              <a:defRPr sz="2700">
                <a:solidFill>
                  <a:schemeClr val="tx1"/>
                </a:solidFill>
                <a:latin typeface="Times" panose="02020603050405020304" pitchFamily="18" charset="0"/>
              </a:defRPr>
            </a:lvl9pPr>
          </a:lstStyle>
          <a:p>
            <a:fld id="{423218E5-D352-4490-B423-91F99BA20990}" type="slidenum">
              <a:rPr lang="en-US" altLang="en-US" sz="1200"/>
              <a:pPr/>
              <a:t>18</a:t>
            </a:fld>
            <a:endParaRPr lang="en-US" altLang="en-US" sz="1200"/>
          </a:p>
        </p:txBody>
      </p:sp>
    </p:spTree>
    <p:extLst>
      <p:ext uri="{BB962C8B-B14F-4D97-AF65-F5344CB8AC3E}">
        <p14:creationId xmlns:p14="http://schemas.microsoft.com/office/powerpoint/2010/main" val="256528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3</a:t>
            </a:fld>
            <a:endParaRPr lang="en-US" altLang="en-US" sz="1200"/>
          </a:p>
        </p:txBody>
      </p:sp>
    </p:spTree>
    <p:extLst>
      <p:ext uri="{BB962C8B-B14F-4D97-AF65-F5344CB8AC3E}">
        <p14:creationId xmlns:p14="http://schemas.microsoft.com/office/powerpoint/2010/main" val="167043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4</a:t>
            </a:fld>
            <a:endParaRPr lang="en-US" altLang="en-US" sz="1200"/>
          </a:p>
        </p:txBody>
      </p:sp>
    </p:spTree>
    <p:extLst>
      <p:ext uri="{BB962C8B-B14F-4D97-AF65-F5344CB8AC3E}">
        <p14:creationId xmlns:p14="http://schemas.microsoft.com/office/powerpoint/2010/main" val="117073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5</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6</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7</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sz="2800">
                <a:solidFill>
                  <a:schemeClr val="tx1"/>
                </a:solidFill>
                <a:latin typeface="Times" panose="02020603050405020304" pitchFamily="18" charset="0"/>
              </a:defRPr>
            </a:lvl1pPr>
            <a:lvl2pPr marL="742950" indent="-285750" defTabSz="946150">
              <a:defRPr sz="2800">
                <a:solidFill>
                  <a:schemeClr val="tx1"/>
                </a:solidFill>
                <a:latin typeface="Times" panose="02020603050405020304" pitchFamily="18" charset="0"/>
              </a:defRPr>
            </a:lvl2pPr>
            <a:lvl3pPr marL="1143000" indent="-228600" defTabSz="946150">
              <a:defRPr sz="2800">
                <a:solidFill>
                  <a:schemeClr val="tx1"/>
                </a:solidFill>
                <a:latin typeface="Times" panose="02020603050405020304" pitchFamily="18" charset="0"/>
              </a:defRPr>
            </a:lvl3pPr>
            <a:lvl4pPr marL="1600200" indent="-228600" defTabSz="946150">
              <a:defRPr sz="2800">
                <a:solidFill>
                  <a:schemeClr val="tx1"/>
                </a:solidFill>
                <a:latin typeface="Times" panose="02020603050405020304" pitchFamily="18" charset="0"/>
              </a:defRPr>
            </a:lvl4pPr>
            <a:lvl5pPr marL="2057400" indent="-228600" defTabSz="946150">
              <a:defRPr sz="2800">
                <a:solidFill>
                  <a:schemeClr val="tx1"/>
                </a:solidFill>
                <a:latin typeface="Times" panose="02020603050405020304" pitchFamily="18" charset="0"/>
              </a:defRPr>
            </a:lvl5pPr>
            <a:lvl6pPr marL="2514600" indent="-228600" defTabSz="946150"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46150"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46150"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46150" eaLnBrk="0" fontAlgn="base" hangingPunct="0">
              <a:spcBef>
                <a:spcPct val="0"/>
              </a:spcBef>
              <a:spcAft>
                <a:spcPct val="0"/>
              </a:spcAft>
              <a:defRPr sz="2800">
                <a:solidFill>
                  <a:schemeClr val="tx1"/>
                </a:solidFill>
                <a:latin typeface="Times" panose="02020603050405020304" pitchFamily="18" charset="0"/>
              </a:defRPr>
            </a:lvl9pPr>
          </a:lstStyle>
          <a:p>
            <a:fld id="{423218E5-D352-4490-B423-91F99BA20990}" type="slidenum">
              <a:rPr lang="en-US" altLang="en-US" sz="1200" smtClean="0"/>
              <a:pPr/>
              <a:t>8</a:t>
            </a:fld>
            <a:endParaRPr lang="en-US" altLang="en-US" sz="1200"/>
          </a:p>
        </p:txBody>
      </p:sp>
    </p:spTree>
    <p:extLst>
      <p:ext uri="{BB962C8B-B14F-4D97-AF65-F5344CB8AC3E}">
        <p14:creationId xmlns:p14="http://schemas.microsoft.com/office/powerpoint/2010/main" val="280698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COP was established by the Convention as the supreme decision-making body; it comprises ratifying governments and regional economic integration organizations, such as the European Union. Up to today, the COP had held twelve sessions; it has been meeting biennially since 2001.This year, COP13 will be held in Ordos, China. </a:t>
            </a:r>
          </a:p>
          <a:p>
            <a:endParaRPr lang="en-US" dirty="0"/>
          </a:p>
          <a:p>
            <a:pPr>
              <a:spcBef>
                <a:spcPct val="0"/>
              </a:spcBef>
            </a:pPr>
            <a:r>
              <a:rPr lang="en-US" altLang="zh-CN" dirty="0"/>
              <a:t>The core budget is approved by the COP each biennium, which includes an approval of a two-year work programme indicating core and extra-budgetary requirements.</a:t>
            </a:r>
          </a:p>
          <a:p>
            <a:pPr>
              <a:spcBef>
                <a:spcPct val="0"/>
              </a:spcBef>
            </a:pPr>
            <a:endParaRPr lang="en-US" altLang="zh-CN" dirty="0"/>
          </a:p>
          <a:p>
            <a:pPr>
              <a:spcBef>
                <a:spcPct val="0"/>
              </a:spcBef>
            </a:pPr>
            <a:r>
              <a:rPr lang="en-US" altLang="zh-CN" dirty="0"/>
              <a:t>The core budget for the UNCCD operation by the secretariat is based on the mandatory commitment (core budget) by Parties, but the interest and level of voluntary contributions are up to each Party. </a:t>
            </a:r>
          </a:p>
          <a:p>
            <a:pPr>
              <a:spcBef>
                <a:spcPct val="0"/>
              </a:spcBef>
            </a:pPr>
            <a:endParaRPr lang="en-US" altLang="zh-CN" dirty="0"/>
          </a:p>
          <a:p>
            <a:pPr>
              <a:spcBef>
                <a:spcPct val="0"/>
              </a:spcBef>
            </a:pPr>
            <a:r>
              <a:rPr lang="en-US" altLang="zh-CN" dirty="0"/>
              <a:t>(Refer to the slide 25)</a:t>
            </a:r>
          </a:p>
          <a:p>
            <a:pPr marL="448650" indent="-448650">
              <a:spcBef>
                <a:spcPts val="785"/>
              </a:spcBef>
            </a:pPr>
            <a:r>
              <a:rPr lang="en-US" altLang="ja-JP" sz="2200" dirty="0">
                <a:solidFill>
                  <a:srgbClr val="000000"/>
                </a:solidFill>
                <a:latin typeface="Titillium" pitchFamily="50" charset="0"/>
                <a:ea typeface="ＭＳ Ｐゴシック" panose="020B0600070205080204" pitchFamily="34" charset="-128"/>
                <a:cs typeface="Calibri" panose="020F0502020204030204" pitchFamily="34" charset="0"/>
              </a:rPr>
              <a:t>Core budget for the biennium 2016-2017</a:t>
            </a:r>
          </a:p>
          <a:p>
            <a:pPr marL="842777" lvl="1" indent="-448650">
              <a:spcBef>
                <a:spcPts val="785"/>
              </a:spcBef>
              <a:buFont typeface="Wingdings" pitchFamily="2" charset="2"/>
              <a:buChar char="Ø"/>
            </a:pPr>
            <a:r>
              <a:rPr lang="en-US" altLang="ja-JP" sz="2200" dirty="0">
                <a:solidFill>
                  <a:srgbClr val="000000"/>
                </a:solidFill>
                <a:latin typeface="Titillium" pitchFamily="50" charset="0"/>
                <a:ea typeface="ＭＳ Ｐゴシック" panose="020B0600070205080204" pitchFamily="34" charset="-128"/>
                <a:cs typeface="Calibri" panose="020F0502020204030204" pitchFamily="34" charset="0"/>
              </a:rPr>
              <a:t>EUR 16.2 million</a:t>
            </a:r>
          </a:p>
          <a:p>
            <a:pPr marL="448650" indent="-448650">
              <a:spcBef>
                <a:spcPts val="785"/>
              </a:spcBef>
            </a:pPr>
            <a:r>
              <a:rPr lang="en-US" altLang="ja-JP" sz="2200" dirty="0">
                <a:solidFill>
                  <a:srgbClr val="000000"/>
                </a:solidFill>
                <a:latin typeface="Titillium" pitchFamily="50" charset="0"/>
                <a:ea typeface="ＭＳ Ｐゴシック" panose="020B0600070205080204" pitchFamily="34" charset="-128"/>
                <a:cs typeface="Calibri" panose="020F0502020204030204" pitchFamily="34" charset="0"/>
              </a:rPr>
              <a:t>Voluntary contributions</a:t>
            </a:r>
          </a:p>
          <a:p>
            <a:pPr marL="842777" lvl="1" indent="-448650">
              <a:spcBef>
                <a:spcPts val="785"/>
              </a:spcBef>
              <a:buFont typeface="Wingdings" pitchFamily="2" charset="2"/>
              <a:buChar char="Ø"/>
            </a:pPr>
            <a:r>
              <a:rPr lang="en-US" altLang="ja-JP" sz="2200" dirty="0">
                <a:latin typeface="Titillium" pitchFamily="50" charset="0"/>
                <a:ea typeface="ＭＳ Ｐゴシック" panose="020B0600070205080204" pitchFamily="34" charset="-128"/>
                <a:cs typeface="Calibri" panose="020F0502020204030204" pitchFamily="34" charset="0"/>
              </a:rPr>
              <a:t>EUR 10 million</a:t>
            </a:r>
          </a:p>
          <a:p>
            <a:pPr>
              <a:spcBef>
                <a:spcPct val="0"/>
              </a:spcBef>
            </a:pPr>
            <a:endParaRPr lang="en-US" altLang="zh-CN"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1B217E6-1AAD-4656-9EA8-9E2A6E105B81}" type="slidenum">
              <a:rPr lang="en-US" smtClean="0"/>
              <a:pPr/>
              <a:t>9</a:t>
            </a:fld>
            <a:endParaRPr lang="en-US" dirty="0"/>
          </a:p>
        </p:txBody>
      </p:sp>
    </p:spTree>
    <p:extLst>
      <p:ext uri="{BB962C8B-B14F-4D97-AF65-F5344CB8AC3E}">
        <p14:creationId xmlns:p14="http://schemas.microsoft.com/office/powerpoint/2010/main" val="182990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COP was established by the Convention as the supreme decision-making body; it comprises ratifying governments and regional economic integration organizations, such as the European Union. Up to today, the COP had held twelve sessions; it has been meeting biennially since 2001.This year, COP13 will be held in Ordos, China. </a:t>
            </a:r>
          </a:p>
          <a:p>
            <a:endParaRPr lang="en-US" dirty="0"/>
          </a:p>
          <a:p>
            <a:pPr>
              <a:spcBef>
                <a:spcPct val="0"/>
              </a:spcBef>
            </a:pPr>
            <a:r>
              <a:rPr lang="en-US" altLang="zh-CN" dirty="0"/>
              <a:t>The core budget is approved by the COP each biennium, which includes an approval of a two-year work programme indicating core and extra-budgetary requirements.</a:t>
            </a:r>
          </a:p>
          <a:p>
            <a:pPr>
              <a:spcBef>
                <a:spcPct val="0"/>
              </a:spcBef>
            </a:pPr>
            <a:endParaRPr lang="en-US" altLang="zh-CN" dirty="0"/>
          </a:p>
          <a:p>
            <a:pPr>
              <a:spcBef>
                <a:spcPct val="0"/>
              </a:spcBef>
            </a:pPr>
            <a:r>
              <a:rPr lang="en-US" altLang="zh-CN" dirty="0"/>
              <a:t>The core budget for the UNCCD operation by the secretariat is based on the mandatory commitment (core budget) by Parties, but the interest and level of voluntary contributions are up to each Party. </a:t>
            </a:r>
          </a:p>
          <a:p>
            <a:pPr>
              <a:spcBef>
                <a:spcPct val="0"/>
              </a:spcBef>
            </a:pPr>
            <a:endParaRPr lang="en-US" altLang="zh-CN" dirty="0"/>
          </a:p>
          <a:p>
            <a:pPr>
              <a:spcBef>
                <a:spcPct val="0"/>
              </a:spcBef>
            </a:pPr>
            <a:r>
              <a:rPr lang="en-US" altLang="zh-CN" dirty="0"/>
              <a:t>(Refer to the slide 25)</a:t>
            </a:r>
          </a:p>
          <a:p>
            <a:pPr marL="448650" indent="-448650">
              <a:spcBef>
                <a:spcPts val="785"/>
              </a:spcBef>
            </a:pPr>
            <a:r>
              <a:rPr lang="en-US" altLang="ja-JP" sz="2200" dirty="0">
                <a:solidFill>
                  <a:srgbClr val="000000"/>
                </a:solidFill>
                <a:latin typeface="Titillium" pitchFamily="50" charset="0"/>
                <a:ea typeface="ＭＳ Ｐゴシック" panose="020B0600070205080204" pitchFamily="34" charset="-128"/>
                <a:cs typeface="Calibri" panose="020F0502020204030204" pitchFamily="34" charset="0"/>
              </a:rPr>
              <a:t>Core budget for the biennium 2016-2017</a:t>
            </a:r>
          </a:p>
          <a:p>
            <a:pPr marL="842777" lvl="1" indent="-448650">
              <a:spcBef>
                <a:spcPts val="785"/>
              </a:spcBef>
              <a:buFont typeface="Wingdings" pitchFamily="2" charset="2"/>
              <a:buChar char="Ø"/>
            </a:pPr>
            <a:r>
              <a:rPr lang="en-US" altLang="ja-JP" sz="2200" dirty="0">
                <a:solidFill>
                  <a:srgbClr val="000000"/>
                </a:solidFill>
                <a:latin typeface="Titillium" pitchFamily="50" charset="0"/>
                <a:ea typeface="ＭＳ Ｐゴシック" panose="020B0600070205080204" pitchFamily="34" charset="-128"/>
                <a:cs typeface="Calibri" panose="020F0502020204030204" pitchFamily="34" charset="0"/>
              </a:rPr>
              <a:t>EUR 16.2 million</a:t>
            </a:r>
          </a:p>
          <a:p>
            <a:pPr marL="448650" indent="-448650">
              <a:spcBef>
                <a:spcPts val="785"/>
              </a:spcBef>
            </a:pPr>
            <a:r>
              <a:rPr lang="en-US" altLang="ja-JP" sz="2200" dirty="0">
                <a:solidFill>
                  <a:srgbClr val="000000"/>
                </a:solidFill>
                <a:latin typeface="Titillium" pitchFamily="50" charset="0"/>
                <a:ea typeface="ＭＳ Ｐゴシック" panose="020B0600070205080204" pitchFamily="34" charset="-128"/>
                <a:cs typeface="Calibri" panose="020F0502020204030204" pitchFamily="34" charset="0"/>
              </a:rPr>
              <a:t>Voluntary contributions</a:t>
            </a:r>
          </a:p>
          <a:p>
            <a:pPr marL="842777" lvl="1" indent="-448650">
              <a:spcBef>
                <a:spcPts val="785"/>
              </a:spcBef>
              <a:buFont typeface="Wingdings" pitchFamily="2" charset="2"/>
              <a:buChar char="Ø"/>
            </a:pPr>
            <a:r>
              <a:rPr lang="en-US" altLang="ja-JP" sz="2200" dirty="0">
                <a:latin typeface="Titillium" pitchFamily="50" charset="0"/>
                <a:ea typeface="ＭＳ Ｐゴシック" panose="020B0600070205080204" pitchFamily="34" charset="-128"/>
                <a:cs typeface="Calibri" panose="020F0502020204030204" pitchFamily="34" charset="0"/>
              </a:rPr>
              <a:t>EUR 10 million</a:t>
            </a:r>
          </a:p>
          <a:p>
            <a:pPr>
              <a:spcBef>
                <a:spcPct val="0"/>
              </a:spcBef>
            </a:pPr>
            <a:endParaRPr lang="en-US" altLang="zh-CN"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1B217E6-1AAD-4656-9EA8-9E2A6E105B81}" type="slidenum">
              <a:rPr lang="en-US" smtClean="0"/>
              <a:pPr/>
              <a:t>10</a:t>
            </a:fld>
            <a:endParaRPr lang="en-US" dirty="0"/>
          </a:p>
        </p:txBody>
      </p:sp>
    </p:spTree>
    <p:extLst>
      <p:ext uri="{BB962C8B-B14F-4D97-AF65-F5344CB8AC3E}">
        <p14:creationId xmlns:p14="http://schemas.microsoft.com/office/powerpoint/2010/main" val="109634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8C5795-0430-4437-978D-B580B76CBB5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110173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C5795-0430-4437-978D-B580B76CBB5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214125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C5795-0430-4437-978D-B580B76CBB5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125971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6396038"/>
            <a:ext cx="12192000" cy="184150"/>
            <a:chOff x="0" y="3291840"/>
            <a:chExt cx="9144000" cy="329184"/>
          </a:xfrm>
        </p:grpSpPr>
        <p:sp>
          <p:nvSpPr>
            <p:cNvPr id="3" name="Double Wave 2"/>
            <p:cNvSpPr/>
            <p:nvPr userDrawn="1"/>
          </p:nvSpPr>
          <p:spPr>
            <a:xfrm>
              <a:off x="0" y="3291840"/>
              <a:ext cx="914400" cy="329184"/>
            </a:xfrm>
            <a:prstGeom prst="doubleWave">
              <a:avLst>
                <a:gd name="adj1" fmla="val 12500"/>
                <a:gd name="adj2" fmla="val 0"/>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grpSp>
          <p:nvGrpSpPr>
            <p:cNvPr id="4" name="Group 8"/>
            <p:cNvGrpSpPr>
              <a:grpSpLocks/>
            </p:cNvGrpSpPr>
            <p:nvPr userDrawn="1"/>
          </p:nvGrpSpPr>
          <p:grpSpPr bwMode="auto">
            <a:xfrm>
              <a:off x="914400" y="3291840"/>
              <a:ext cx="8229600" cy="329184"/>
              <a:chOff x="0" y="3291840"/>
              <a:chExt cx="8229600" cy="329184"/>
            </a:xfrm>
          </p:grpSpPr>
          <p:sp>
            <p:nvSpPr>
              <p:cNvPr id="5" name="Double Wave 4"/>
              <p:cNvSpPr/>
              <p:nvPr userDrawn="1"/>
            </p:nvSpPr>
            <p:spPr>
              <a:xfrm>
                <a:off x="6583363" y="3291840"/>
                <a:ext cx="1646237" cy="329184"/>
              </a:xfrm>
              <a:prstGeom prst="doubleWave">
                <a:avLst>
                  <a:gd name="adj1" fmla="val 12500"/>
                  <a:gd name="adj2" fmla="val 0"/>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6" name="Double Wave 5"/>
              <p:cNvSpPr/>
              <p:nvPr userDrawn="1"/>
            </p:nvSpPr>
            <p:spPr>
              <a:xfrm>
                <a:off x="4937125" y="3291840"/>
                <a:ext cx="1646238" cy="329184"/>
              </a:xfrm>
              <a:prstGeom prst="doubleWave">
                <a:avLst>
                  <a:gd name="adj1" fmla="val 12500"/>
                  <a:gd name="adj2" fmla="val 0"/>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7" name="Double Wave 6"/>
              <p:cNvSpPr/>
              <p:nvPr userDrawn="1"/>
            </p:nvSpPr>
            <p:spPr>
              <a:xfrm>
                <a:off x="3292475" y="3291840"/>
                <a:ext cx="1644650" cy="329184"/>
              </a:xfrm>
              <a:prstGeom prst="doubleWave">
                <a:avLst>
                  <a:gd name="adj1" fmla="val 12500"/>
                  <a:gd name="adj2" fmla="val 0"/>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8" name="Double Wave 7"/>
              <p:cNvSpPr/>
              <p:nvPr userDrawn="1"/>
            </p:nvSpPr>
            <p:spPr>
              <a:xfrm>
                <a:off x="1646238" y="3291840"/>
                <a:ext cx="1646237" cy="329184"/>
              </a:xfrm>
              <a:prstGeom prst="doubleWave">
                <a:avLst>
                  <a:gd name="adj1" fmla="val 12500"/>
                  <a:gd name="adj2" fmla="val 0"/>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9" name="Double Wave 8"/>
              <p:cNvSpPr/>
              <p:nvPr userDrawn="1"/>
            </p:nvSpPr>
            <p:spPr>
              <a:xfrm>
                <a:off x="0" y="3291840"/>
                <a:ext cx="1646238" cy="329184"/>
              </a:xfrm>
              <a:prstGeom prst="doubleWave">
                <a:avLst>
                  <a:gd name="adj1" fmla="val 12500"/>
                  <a:gd name="adj2" fmla="val 0"/>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grpSp>
      </p:grpSp>
      <p:grpSp>
        <p:nvGrpSpPr>
          <p:cNvPr id="10" name="Group 9"/>
          <p:cNvGrpSpPr/>
          <p:nvPr userDrawn="1"/>
        </p:nvGrpSpPr>
        <p:grpSpPr>
          <a:xfrm>
            <a:off x="0" y="6575952"/>
            <a:ext cx="12192000" cy="182880"/>
            <a:chOff x="0" y="3291840"/>
            <a:chExt cx="9144000" cy="329184"/>
          </a:xfrm>
          <a:solidFill>
            <a:srgbClr val="008000"/>
          </a:solidFill>
        </p:grpSpPr>
        <p:sp>
          <p:nvSpPr>
            <p:cNvPr id="11" name="Double Wave 10"/>
            <p:cNvSpPr/>
            <p:nvPr/>
          </p:nvSpPr>
          <p:spPr>
            <a:xfrm>
              <a:off x="0" y="3291840"/>
              <a:ext cx="914400" cy="329184"/>
            </a:xfrm>
            <a:prstGeom prst="doubleWave">
              <a:avLst>
                <a:gd name="adj1" fmla="val 125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grpSp>
          <p:nvGrpSpPr>
            <p:cNvPr id="12" name="Group 11"/>
            <p:cNvGrpSpPr/>
            <p:nvPr/>
          </p:nvGrpSpPr>
          <p:grpSpPr>
            <a:xfrm>
              <a:off x="914400" y="3291840"/>
              <a:ext cx="8229600" cy="329184"/>
              <a:chOff x="0" y="3291840"/>
              <a:chExt cx="8229600" cy="329184"/>
            </a:xfrm>
            <a:grpFill/>
          </p:grpSpPr>
          <p:sp>
            <p:nvSpPr>
              <p:cNvPr id="13" name="Double Wave 12"/>
              <p:cNvSpPr/>
              <p:nvPr/>
            </p:nvSpPr>
            <p:spPr>
              <a:xfrm>
                <a:off x="6583680" y="3291840"/>
                <a:ext cx="1645920" cy="329184"/>
              </a:xfrm>
              <a:prstGeom prst="doubleWave">
                <a:avLst>
                  <a:gd name="adj1" fmla="val 125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14" name="Double Wave 13"/>
              <p:cNvSpPr/>
              <p:nvPr/>
            </p:nvSpPr>
            <p:spPr>
              <a:xfrm>
                <a:off x="4937760" y="3291840"/>
                <a:ext cx="1645920" cy="329184"/>
              </a:xfrm>
              <a:prstGeom prst="doubleWave">
                <a:avLst>
                  <a:gd name="adj1" fmla="val 125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15" name="Double Wave 14"/>
              <p:cNvSpPr/>
              <p:nvPr/>
            </p:nvSpPr>
            <p:spPr>
              <a:xfrm>
                <a:off x="3291840" y="3291840"/>
                <a:ext cx="1645920" cy="329184"/>
              </a:xfrm>
              <a:prstGeom prst="doubleWave">
                <a:avLst>
                  <a:gd name="adj1" fmla="val 125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16" name="Double Wave 15"/>
              <p:cNvSpPr/>
              <p:nvPr/>
            </p:nvSpPr>
            <p:spPr>
              <a:xfrm>
                <a:off x="1645920" y="3291840"/>
                <a:ext cx="1645920" cy="329184"/>
              </a:xfrm>
              <a:prstGeom prst="doubleWave">
                <a:avLst>
                  <a:gd name="adj1" fmla="val 125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17" name="Double Wave 16"/>
              <p:cNvSpPr/>
              <p:nvPr/>
            </p:nvSpPr>
            <p:spPr>
              <a:xfrm>
                <a:off x="0" y="3291840"/>
                <a:ext cx="1645920" cy="329184"/>
              </a:xfrm>
              <a:prstGeom prst="doubleWave">
                <a:avLst>
                  <a:gd name="adj1" fmla="val 125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grpSp>
      </p:grpSp>
      <p:pic>
        <p:nvPicPr>
          <p:cNvPr id="18" name="Picture 4" descr="C:\Documents and Settings\Admin\Desktop\Spade 4 Project\Sir MKS Delhi\LOGOS\Logo Nature Protects if She is Protect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79051" y="5303838"/>
            <a:ext cx="1371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C:\Documents and Settings\Admin\Desktop\Spade 4 Project\Sir MKS Delhi\LOGOS\Envirnment\Pic Mangrove Forests of WB Henry's_Island_Tower_View.jpg"/>
          <p:cNvPicPr>
            <a:picLocks noChangeAspect="1" noChangeArrowheads="1"/>
          </p:cNvPicPr>
          <p:nvPr userDrawn="1"/>
        </p:nvPicPr>
        <p:blipFill>
          <a:blip r:embed="rId3">
            <a:extLst>
              <a:ext uri="{28A0092B-C50C-407E-A947-70E740481C1C}">
                <a14:useLocalDpi xmlns:a14="http://schemas.microsoft.com/office/drawing/2010/main" val="0"/>
              </a:ext>
            </a:extLst>
          </a:blip>
          <a:srcRect t="79823" b="15730"/>
          <a:stretch>
            <a:fillRect/>
          </a:stretch>
        </p:blipFill>
        <p:spPr bwMode="auto">
          <a:xfrm>
            <a:off x="0" y="639763"/>
            <a:ext cx="1219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24"/>
          <p:cNvGrpSpPr>
            <a:grpSpLocks noChangeAspect="1"/>
          </p:cNvGrpSpPr>
          <p:nvPr userDrawn="1"/>
        </p:nvGrpSpPr>
        <p:grpSpPr bwMode="auto">
          <a:xfrm>
            <a:off x="391584" y="182563"/>
            <a:ext cx="878416" cy="1096962"/>
            <a:chOff x="1147930" y="1322791"/>
            <a:chExt cx="622542" cy="1037006"/>
          </a:xfrm>
        </p:grpSpPr>
        <p:sp>
          <p:nvSpPr>
            <p:cNvPr id="21" name="WordArt 2"/>
            <p:cNvSpPr>
              <a:spLocks noChangeArrowheads="1" noChangeShapeType="1" noTextEdit="1"/>
            </p:cNvSpPr>
            <p:nvPr/>
          </p:nvSpPr>
          <p:spPr bwMode="auto">
            <a:xfrm>
              <a:off x="1170565" y="2240734"/>
              <a:ext cx="576072" cy="1190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1800" b="1" kern="10">
                <a:solidFill>
                  <a:srgbClr val="000000"/>
                </a:solidFill>
                <a:latin typeface="Kruti Dev 010"/>
              </a:endParaRPr>
            </a:p>
          </p:txBody>
        </p:sp>
        <p:pic>
          <p:nvPicPr>
            <p:cNvPr id="22" name="Picture 3" descr="Logo 1"/>
            <p:cNvPicPr>
              <a:picLocks noChangeAspect="1" noChangeArrowheads="1"/>
            </p:cNvPicPr>
            <p:nvPr/>
          </p:nvPicPr>
          <p:blipFill>
            <a:blip r:embed="rId4" cstate="print">
              <a:extLst>
                <a:ext uri="{28A0092B-C50C-407E-A947-70E740481C1C}">
                  <a14:useLocalDpi xmlns:a14="http://schemas.microsoft.com/office/drawing/2010/main" val="0"/>
                </a:ext>
              </a:extLst>
            </a:blip>
            <a:srcRect b="15167"/>
            <a:stretch>
              <a:fillRect/>
            </a:stretch>
          </p:blipFill>
          <p:spPr bwMode="auto">
            <a:xfrm>
              <a:off x="1147930" y="1322791"/>
              <a:ext cx="622542" cy="89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1740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C5795-0430-4437-978D-B580B76CBB5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14491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8C5795-0430-4437-978D-B580B76CBB5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351850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8C5795-0430-4437-978D-B580B76CBB5D}"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305644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8C5795-0430-4437-978D-B580B76CBB5D}"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88857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8C5795-0430-4437-978D-B580B76CBB5D}"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173460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C5795-0430-4437-978D-B580B76CBB5D}"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210771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C5795-0430-4437-978D-B580B76CBB5D}"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383898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C5795-0430-4437-978D-B580B76CBB5D}"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B2AB5-B19A-4257-9E15-51F46653A9E9}" type="slidenum">
              <a:rPr lang="en-US" smtClean="0"/>
              <a:pPr/>
              <a:t>‹#›</a:t>
            </a:fld>
            <a:endParaRPr lang="en-US"/>
          </a:p>
        </p:txBody>
      </p:sp>
    </p:spTree>
    <p:extLst>
      <p:ext uri="{BB962C8B-B14F-4D97-AF65-F5344CB8AC3E}">
        <p14:creationId xmlns:p14="http://schemas.microsoft.com/office/powerpoint/2010/main" val="225418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C5795-0430-4437-978D-B580B76CBB5D}" type="datetimeFigureOut">
              <a:rPr lang="en-US" smtClean="0"/>
              <a:pPr/>
              <a:t>8/27/2019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B2AB5-B19A-4257-9E15-51F46653A9E9}" type="slidenum">
              <a:rPr lang="en-US" smtClean="0"/>
              <a:pPr/>
              <a:t>‹#›</a:t>
            </a:fld>
            <a:endParaRPr lang="en-US"/>
          </a:p>
        </p:txBody>
      </p:sp>
    </p:spTree>
    <p:extLst>
      <p:ext uri="{BB962C8B-B14F-4D97-AF65-F5344CB8AC3E}">
        <p14:creationId xmlns:p14="http://schemas.microsoft.com/office/powerpoint/2010/main" val="301260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jpe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0004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507664" y="183821"/>
            <a:ext cx="10858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2400" b="1" dirty="0">
                <a:latin typeface="Arial" pitchFamily="34" charset="0"/>
                <a:ea typeface="Titillium" pitchFamily="50" charset="0"/>
                <a:cs typeface="Arial" pitchFamily="34" charset="0"/>
              </a:rPr>
              <a:t>Agenda highlights- Exhibition and side events</a:t>
            </a:r>
          </a:p>
        </p:txBody>
      </p:sp>
      <p:sp>
        <p:nvSpPr>
          <p:cNvPr id="8" name="TextBox 7">
            <a:extLst>
              <a:ext uri="{FF2B5EF4-FFF2-40B4-BE49-F238E27FC236}">
                <a16:creationId xmlns:a16="http://schemas.microsoft.com/office/drawing/2014/main" id="{71A1218C-FEBC-475B-B34E-4D1CD1CA81F7}"/>
              </a:ext>
            </a:extLst>
          </p:cNvPr>
          <p:cNvSpPr txBox="1"/>
          <p:nvPr/>
        </p:nvSpPr>
        <p:spPr>
          <a:xfrm>
            <a:off x="1870053" y="857232"/>
            <a:ext cx="8702728" cy="1308050"/>
          </a:xfrm>
          <a:prstGeom prst="rect">
            <a:avLst/>
          </a:prstGeom>
          <a:noFill/>
        </p:spPr>
        <p:txBody>
          <a:bodyPr wrap="square" rtlCol="0">
            <a:spAutoFit/>
          </a:bodyPr>
          <a:lstStyle/>
          <a:p>
            <a:pPr>
              <a:spcAft>
                <a:spcPts val="600"/>
              </a:spcAft>
            </a:pPr>
            <a:endParaRPr lang="en-US" dirty="0">
              <a:latin typeface="Arial" pitchFamily="34" charset="0"/>
              <a:cs typeface="Arial" pitchFamily="34" charset="0"/>
            </a:endParaRPr>
          </a:p>
          <a:p>
            <a:pPr marL="800100" lvl="1" indent="-342900">
              <a:spcAft>
                <a:spcPts val="600"/>
              </a:spcAft>
              <a:buFontTx/>
              <a:buChar char="‐"/>
            </a:pPr>
            <a:endParaRPr lang="en-US" sz="1600" dirty="0"/>
          </a:p>
          <a:p>
            <a:pPr marL="800100" lvl="1" indent="-342900">
              <a:spcAft>
                <a:spcPts val="600"/>
              </a:spcAft>
              <a:buFontTx/>
              <a:buChar char="‐"/>
            </a:pPr>
            <a:endParaRPr lang="en-US" sz="1600" dirty="0">
              <a:latin typeface="+mj-lt"/>
            </a:endParaRPr>
          </a:p>
          <a:p>
            <a:endParaRPr lang="en-US" sz="1400" dirty="0">
              <a:latin typeface="+mj-lt"/>
            </a:endParaRPr>
          </a:p>
        </p:txBody>
      </p:sp>
      <p:graphicFrame>
        <p:nvGraphicFramePr>
          <p:cNvPr id="9" name="Diagram 8">
            <a:extLst>
              <a:ext uri="{FF2B5EF4-FFF2-40B4-BE49-F238E27FC236}">
                <a16:creationId xmlns:a16="http://schemas.microsoft.com/office/drawing/2014/main" id="{E8B9DDE8-6EF0-4A66-86EE-2A9A1B28E193}"/>
              </a:ext>
            </a:extLst>
          </p:cNvPr>
          <p:cNvGraphicFramePr/>
          <p:nvPr>
            <p:extLst>
              <p:ext uri="{D42A27DB-BD31-4B8C-83A1-F6EECF244321}">
                <p14:modId xmlns:p14="http://schemas.microsoft.com/office/powerpoint/2010/main" val="3499951801"/>
              </p:ext>
            </p:extLst>
          </p:nvPr>
        </p:nvGraphicFramePr>
        <p:xfrm>
          <a:off x="815413" y="1196752"/>
          <a:ext cx="10550827"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294" y="5874390"/>
            <a:ext cx="963989" cy="764704"/>
          </a:xfrm>
          <a:prstGeom prst="rect">
            <a:avLst/>
          </a:prstGeom>
        </p:spPr>
      </p:pic>
      <p:pic>
        <p:nvPicPr>
          <p:cNvPr id="7" name="Picture 10" descr="C:\Users\hcl\Desktop\Satyamev Jayat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7283" y="183821"/>
            <a:ext cx="624552" cy="76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531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135560" y="764704"/>
            <a:ext cx="8352928" cy="5636096"/>
          </a:xfrm>
        </p:spPr>
        <p:txBody>
          <a:bodyPr anchor="ctr">
            <a:normAutofit/>
          </a:bodyPr>
          <a:lstStyle/>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28439" y="167603"/>
            <a:ext cx="8657508"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000" dirty="0">
                <a:latin typeface="Bahnschrift" pitchFamily="34" charset="0"/>
              </a:rPr>
              <a:t>Venue:      India Exposition Centre and Mart, Knowledge Park II, Greater Noida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67" y="1289239"/>
            <a:ext cx="5259416" cy="3651251"/>
          </a:xfrm>
          <a:prstGeom prst="rect">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3863" y="1289238"/>
            <a:ext cx="5486400" cy="3774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76" y="5063319"/>
            <a:ext cx="3141981" cy="1028558"/>
          </a:xfrm>
          <a:prstGeom prst="rect">
            <a:avLst/>
          </a:prstGeom>
        </p:spPr>
      </p:pic>
      <p:sp>
        <p:nvSpPr>
          <p:cNvPr id="12" name="Rectangle 11"/>
          <p:cNvSpPr/>
          <p:nvPr/>
        </p:nvSpPr>
        <p:spPr>
          <a:xfrm>
            <a:off x="1719618" y="5404513"/>
            <a:ext cx="2511188" cy="464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25 </a:t>
            </a:r>
            <a:r>
              <a:rPr lang="en-US" dirty="0" err="1"/>
              <a:t>Mins</a:t>
            </a:r>
            <a:r>
              <a:rPr lang="en-US" dirty="0"/>
              <a:t> from Delhi</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1558" y="5131557"/>
            <a:ext cx="849005" cy="879327"/>
          </a:xfrm>
          <a:prstGeom prst="rect">
            <a:avLst/>
          </a:prstGeom>
        </p:spPr>
      </p:pic>
      <p:sp>
        <p:nvSpPr>
          <p:cNvPr id="14" name="Rectangle 13"/>
          <p:cNvSpPr/>
          <p:nvPr/>
        </p:nvSpPr>
        <p:spPr>
          <a:xfrm>
            <a:off x="6673755" y="5404513"/>
            <a:ext cx="2355945" cy="464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60 </a:t>
            </a:r>
            <a:r>
              <a:rPr lang="en-US" dirty="0" err="1"/>
              <a:t>Mins</a:t>
            </a:r>
            <a:r>
              <a:rPr lang="en-US" dirty="0"/>
              <a:t> from Airport</a:t>
            </a:r>
          </a:p>
        </p:txBody>
      </p:sp>
    </p:spTree>
    <p:extLst>
      <p:ext uri="{BB962C8B-B14F-4D97-AF65-F5344CB8AC3E}">
        <p14:creationId xmlns:p14="http://schemas.microsoft.com/office/powerpoint/2010/main" val="2953007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135560" y="764704"/>
            <a:ext cx="8352928" cy="5636096"/>
          </a:xfrm>
        </p:spPr>
        <p:txBody>
          <a:bodyPr anchor="ctr">
            <a:normAutofit/>
          </a:bodyPr>
          <a:lstStyle/>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11438" y="232012"/>
            <a:ext cx="641444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a:latin typeface="Bahnschrift" pitchFamily="34" charset="0"/>
              </a:rPr>
              <a:t>         Venue: COP 14  - Meeting Room Provisions and Logistics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92" y="1289238"/>
            <a:ext cx="2977202" cy="210932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92" y="3985989"/>
            <a:ext cx="3263805" cy="206306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1" y="950141"/>
            <a:ext cx="4354390" cy="266651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9003" y="3985988"/>
            <a:ext cx="3386919" cy="2063069"/>
          </a:xfrm>
          <a:prstGeom prst="rect">
            <a:avLst/>
          </a:prstGeom>
        </p:spPr>
      </p:pic>
      <p:sp>
        <p:nvSpPr>
          <p:cNvPr id="17" name="TextBox 16"/>
          <p:cNvSpPr txBox="1"/>
          <p:nvPr/>
        </p:nvSpPr>
        <p:spPr>
          <a:xfrm>
            <a:off x="379141" y="3616657"/>
            <a:ext cx="2336763" cy="369332"/>
          </a:xfrm>
          <a:prstGeom prst="rect">
            <a:avLst/>
          </a:prstGeom>
          <a:noFill/>
        </p:spPr>
        <p:txBody>
          <a:bodyPr wrap="square" rtlCol="0">
            <a:spAutoFit/>
          </a:bodyPr>
          <a:lstStyle/>
          <a:p>
            <a:r>
              <a:rPr lang="en-US" dirty="0"/>
              <a:t>Meeting Rooms</a:t>
            </a:r>
          </a:p>
        </p:txBody>
      </p:sp>
      <p:sp>
        <p:nvSpPr>
          <p:cNvPr id="18" name="TextBox 17"/>
          <p:cNvSpPr txBox="1"/>
          <p:nvPr/>
        </p:nvSpPr>
        <p:spPr>
          <a:xfrm>
            <a:off x="4804012" y="3616657"/>
            <a:ext cx="1937982" cy="369332"/>
          </a:xfrm>
          <a:prstGeom prst="rect">
            <a:avLst/>
          </a:prstGeom>
          <a:noFill/>
        </p:spPr>
        <p:txBody>
          <a:bodyPr wrap="square" rtlCol="0">
            <a:spAutoFit/>
          </a:bodyPr>
          <a:lstStyle/>
          <a:p>
            <a:r>
              <a:rPr lang="en-US" dirty="0"/>
              <a:t>Plenary Hall</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2185" y="1289237"/>
            <a:ext cx="3359482" cy="2109329"/>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8693623" y="3616657"/>
            <a:ext cx="3098043" cy="369332"/>
          </a:xfrm>
          <a:prstGeom prst="rect">
            <a:avLst/>
          </a:prstGeom>
          <a:noFill/>
        </p:spPr>
        <p:txBody>
          <a:bodyPr wrap="square" rtlCol="0">
            <a:spAutoFit/>
          </a:bodyPr>
          <a:lstStyle/>
          <a:p>
            <a:r>
              <a:rPr lang="en-US" dirty="0"/>
              <a:t>    Registration Desks</a:t>
            </a:r>
          </a:p>
        </p:txBody>
      </p:sp>
      <p:sp>
        <p:nvSpPr>
          <p:cNvPr id="21" name="TextBox 20"/>
          <p:cNvSpPr txBox="1"/>
          <p:nvPr/>
        </p:nvSpPr>
        <p:spPr>
          <a:xfrm>
            <a:off x="379141" y="6155140"/>
            <a:ext cx="2705253" cy="369332"/>
          </a:xfrm>
          <a:prstGeom prst="rect">
            <a:avLst/>
          </a:prstGeom>
          <a:noFill/>
        </p:spPr>
        <p:txBody>
          <a:bodyPr wrap="square" rtlCol="0">
            <a:spAutoFit/>
          </a:bodyPr>
          <a:lstStyle/>
          <a:p>
            <a:r>
              <a:rPr lang="en-US" dirty="0"/>
              <a:t>Exhibition Booths</a:t>
            </a:r>
          </a:p>
        </p:txBody>
      </p:sp>
      <p:sp>
        <p:nvSpPr>
          <p:cNvPr id="22" name="TextBox 21"/>
          <p:cNvSpPr txBox="1"/>
          <p:nvPr/>
        </p:nvSpPr>
        <p:spPr>
          <a:xfrm>
            <a:off x="4449170" y="6155140"/>
            <a:ext cx="3370997" cy="369332"/>
          </a:xfrm>
          <a:prstGeom prst="rect">
            <a:avLst/>
          </a:prstGeom>
          <a:noFill/>
        </p:spPr>
        <p:txBody>
          <a:bodyPr wrap="square" rtlCol="0">
            <a:spAutoFit/>
          </a:bodyPr>
          <a:lstStyle/>
          <a:p>
            <a:r>
              <a:rPr lang="en-US" dirty="0"/>
              <a:t>Press Conference Room </a:t>
            </a:r>
          </a:p>
        </p:txBody>
      </p:sp>
      <p:sp>
        <p:nvSpPr>
          <p:cNvPr id="25" name="TextBox 24"/>
          <p:cNvSpPr txBox="1"/>
          <p:nvPr/>
        </p:nvSpPr>
        <p:spPr>
          <a:xfrm>
            <a:off x="8011991" y="4176215"/>
            <a:ext cx="3779676" cy="1754326"/>
          </a:xfrm>
          <a:prstGeom prst="rect">
            <a:avLst/>
          </a:prstGeom>
          <a:noFill/>
        </p:spPr>
        <p:txBody>
          <a:bodyPr wrap="square" rtlCol="0">
            <a:spAutoFit/>
          </a:bodyPr>
          <a:lstStyle/>
          <a:p>
            <a:r>
              <a:rPr lang="en-US" dirty="0">
                <a:solidFill>
                  <a:schemeClr val="bg1"/>
                </a:solidFill>
              </a:rPr>
              <a:t>Plenary Hall  - Hall 4</a:t>
            </a:r>
          </a:p>
          <a:p>
            <a:r>
              <a:rPr lang="en-US" dirty="0">
                <a:solidFill>
                  <a:schemeClr val="bg1"/>
                </a:solidFill>
              </a:rPr>
              <a:t>Main Committee Room – Hall 2</a:t>
            </a:r>
          </a:p>
          <a:p>
            <a:r>
              <a:rPr lang="en-US" dirty="0">
                <a:solidFill>
                  <a:schemeClr val="bg1"/>
                </a:solidFill>
              </a:rPr>
              <a:t>21 Meeting Rooms  - Hall 1 to 8</a:t>
            </a:r>
          </a:p>
          <a:p>
            <a:r>
              <a:rPr lang="en-US" dirty="0">
                <a:solidFill>
                  <a:schemeClr val="bg1"/>
                </a:solidFill>
              </a:rPr>
              <a:t>40 Exhibition Booth – Hall </a:t>
            </a:r>
          </a:p>
          <a:p>
            <a:r>
              <a:rPr lang="en-US" dirty="0">
                <a:solidFill>
                  <a:schemeClr val="bg1"/>
                </a:solidFill>
              </a:rPr>
              <a:t>04 Side Events  Rooms – Hall 1 to 8</a:t>
            </a:r>
          </a:p>
          <a:p>
            <a:endParaRPr lang="en-US" dirty="0">
              <a:solidFill>
                <a:schemeClr val="bg1"/>
              </a:solidFill>
            </a:endParaRPr>
          </a:p>
        </p:txBody>
      </p:sp>
    </p:spTree>
    <p:extLst>
      <p:ext uri="{BB962C8B-B14F-4D97-AF65-F5344CB8AC3E}">
        <p14:creationId xmlns:p14="http://schemas.microsoft.com/office/powerpoint/2010/main" val="1584647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24874" y="-122401"/>
            <a:ext cx="8352928" cy="5636096"/>
          </a:xfrm>
        </p:spPr>
        <p:txBody>
          <a:bodyPr anchor="ctr">
            <a:normAutofit/>
          </a:bodyPr>
          <a:lstStyle/>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19869" y="232012"/>
            <a:ext cx="726060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a:latin typeface="Bahnschrift" pitchFamily="34" charset="0"/>
              </a:rPr>
              <a:t>Highlight of COP-14:       INDIA PAVILION  (Hall  5, GROUND FLOOR)</a:t>
            </a:r>
          </a:p>
        </p:txBody>
      </p:sp>
      <p:sp>
        <p:nvSpPr>
          <p:cNvPr id="25" name="TextBox 24"/>
          <p:cNvSpPr txBox="1"/>
          <p:nvPr/>
        </p:nvSpPr>
        <p:spPr>
          <a:xfrm>
            <a:off x="8011991" y="4176215"/>
            <a:ext cx="3779676" cy="1754326"/>
          </a:xfrm>
          <a:prstGeom prst="rect">
            <a:avLst/>
          </a:prstGeom>
          <a:noFill/>
        </p:spPr>
        <p:txBody>
          <a:bodyPr wrap="square" rtlCol="0">
            <a:spAutoFit/>
          </a:bodyPr>
          <a:lstStyle/>
          <a:p>
            <a:r>
              <a:rPr lang="en-US" dirty="0">
                <a:solidFill>
                  <a:schemeClr val="bg1"/>
                </a:solidFill>
              </a:rPr>
              <a:t>Plenary Hall  - Hall 4</a:t>
            </a:r>
          </a:p>
          <a:p>
            <a:r>
              <a:rPr lang="en-US" dirty="0">
                <a:solidFill>
                  <a:schemeClr val="bg1"/>
                </a:solidFill>
              </a:rPr>
              <a:t>Main Committee Room – Hall 2</a:t>
            </a:r>
          </a:p>
          <a:p>
            <a:r>
              <a:rPr lang="en-US" dirty="0">
                <a:solidFill>
                  <a:schemeClr val="bg1"/>
                </a:solidFill>
              </a:rPr>
              <a:t>21 Meeting Rooms  - Hall 1 to 8</a:t>
            </a:r>
          </a:p>
          <a:p>
            <a:r>
              <a:rPr lang="en-US" dirty="0">
                <a:solidFill>
                  <a:schemeClr val="bg1"/>
                </a:solidFill>
              </a:rPr>
              <a:t>40 Exhibition Booth – Hall </a:t>
            </a:r>
          </a:p>
          <a:p>
            <a:r>
              <a:rPr lang="en-US" dirty="0">
                <a:solidFill>
                  <a:schemeClr val="bg1"/>
                </a:solidFill>
              </a:rPr>
              <a:t>04 Side Events  Rooms – Hall 1 to 8</a:t>
            </a:r>
          </a:p>
          <a:p>
            <a:endParaRPr lang="en-US" dirty="0">
              <a:solidFill>
                <a:schemeClr val="bg1"/>
              </a:solidFill>
            </a:endParaRPr>
          </a:p>
        </p:txBody>
      </p:sp>
      <p:pic>
        <p:nvPicPr>
          <p:cNvPr id="10" name="Picture 9"/>
          <p:cNvPicPr/>
          <p:nvPr/>
        </p:nvPicPr>
        <p:blipFill rotWithShape="1">
          <a:blip r:embed="rId4">
            <a:extLst>
              <a:ext uri="{28A0092B-C50C-407E-A947-70E740481C1C}">
                <a14:useLocalDpi xmlns:a14="http://schemas.microsoft.com/office/drawing/2010/main" val="0"/>
              </a:ext>
            </a:extLst>
          </a:blip>
          <a:srcRect l="1923" t="3704" r="1763" b="16524"/>
          <a:stretch/>
        </p:blipFill>
        <p:spPr bwMode="auto">
          <a:xfrm>
            <a:off x="176638" y="1385815"/>
            <a:ext cx="5255171" cy="471473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622878" y="1385815"/>
            <a:ext cx="4531057" cy="458587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dirty="0">
                <a:solidFill>
                  <a:schemeClr val="tx1"/>
                </a:solidFill>
              </a:rPr>
              <a:t>Main Highlights</a:t>
            </a:r>
            <a:r>
              <a:rPr lang="en-US" b="1" dirty="0"/>
              <a:t> </a:t>
            </a:r>
          </a:p>
          <a:p>
            <a:pPr marL="285750" indent="-285750">
              <a:buFont typeface="Wingdings" pitchFamily="2" charset="2"/>
              <a:buChar char="q"/>
            </a:pPr>
            <a:r>
              <a:rPr lang="en-US" sz="1600" b="1" dirty="0"/>
              <a:t>200 </a:t>
            </a:r>
            <a:r>
              <a:rPr lang="en-US" sz="1600" b="1" dirty="0" err="1"/>
              <a:t>Sqr</a:t>
            </a:r>
            <a:r>
              <a:rPr lang="en-US" sz="1600" b="1" dirty="0"/>
              <a:t> </a:t>
            </a:r>
            <a:r>
              <a:rPr lang="en-US" sz="1600" b="1" dirty="0" err="1"/>
              <a:t>Mtr</a:t>
            </a:r>
            <a:r>
              <a:rPr lang="en-US" sz="1600" b="1" dirty="0"/>
              <a:t> Space to showcase India’s effort to tackle DLDD issues.</a:t>
            </a:r>
          </a:p>
          <a:p>
            <a:pPr marL="285750" indent="-285750">
              <a:buFont typeface="Wingdings" pitchFamily="2" charset="2"/>
              <a:buChar char="q"/>
            </a:pPr>
            <a:endParaRPr lang="en-US" sz="1600" b="1" dirty="0"/>
          </a:p>
          <a:p>
            <a:pPr marL="285750" indent="-285750">
              <a:buFont typeface="Wingdings" pitchFamily="2" charset="2"/>
              <a:buChar char="q"/>
            </a:pPr>
            <a:r>
              <a:rPr lang="en-US" sz="1600" b="1" dirty="0"/>
              <a:t>Participation of more than 10 Line Ministries, States, Civil Society members</a:t>
            </a:r>
          </a:p>
          <a:p>
            <a:pPr marL="285750" indent="-285750">
              <a:buFont typeface="Wingdings" pitchFamily="2" charset="2"/>
              <a:buChar char="q"/>
            </a:pPr>
            <a:endParaRPr lang="en-US" sz="1600" b="1" dirty="0"/>
          </a:p>
          <a:p>
            <a:pPr marL="285750" indent="-285750">
              <a:buFont typeface="Wingdings" pitchFamily="2" charset="2"/>
              <a:buChar char="q"/>
            </a:pPr>
            <a:r>
              <a:rPr lang="en-US" sz="1600" b="1" dirty="0"/>
              <a:t>Representations  from Premier Scientific </a:t>
            </a:r>
            <a:r>
              <a:rPr lang="en-US" sz="1600" b="1" dirty="0" err="1"/>
              <a:t>Organisations</a:t>
            </a:r>
            <a:r>
              <a:rPr lang="en-US" sz="1600" b="1" dirty="0"/>
              <a:t> like ISRO, ICFRE, ICAR</a:t>
            </a:r>
          </a:p>
          <a:p>
            <a:pPr marL="285750" indent="-285750">
              <a:buFont typeface="Wingdings" pitchFamily="2" charset="2"/>
              <a:buChar char="q"/>
            </a:pPr>
            <a:endParaRPr lang="en-US" sz="1600" b="1" dirty="0"/>
          </a:p>
          <a:p>
            <a:pPr marL="285750" indent="-285750">
              <a:buFont typeface="Wingdings" pitchFamily="2" charset="2"/>
              <a:buChar char="q"/>
            </a:pPr>
            <a:r>
              <a:rPr lang="en-US" sz="1600" b="1" dirty="0"/>
              <a:t>Special Sessions on role of technology</a:t>
            </a:r>
          </a:p>
          <a:p>
            <a:pPr marL="285750" indent="-285750">
              <a:buFont typeface="Wingdings" pitchFamily="2" charset="2"/>
              <a:buChar char="q"/>
            </a:pPr>
            <a:endParaRPr lang="en-US" sz="1600" b="1" dirty="0"/>
          </a:p>
          <a:p>
            <a:pPr marL="285750" indent="-285750">
              <a:buFont typeface="Wingdings" pitchFamily="2" charset="2"/>
              <a:buChar char="q"/>
            </a:pPr>
            <a:r>
              <a:rPr lang="en-US" sz="1600" b="1" dirty="0"/>
              <a:t>Eminent speakers from Government, Academia, Scientific Institutions, Civil Society</a:t>
            </a:r>
          </a:p>
          <a:p>
            <a:pPr marL="285750" indent="-285750">
              <a:buFont typeface="Wingdings" pitchFamily="2" charset="2"/>
              <a:buChar char="q"/>
            </a:pPr>
            <a:endParaRPr lang="en-US" sz="1600" b="1" dirty="0"/>
          </a:p>
          <a:p>
            <a:pPr marL="285750" indent="-285750">
              <a:buFont typeface="Wingdings" pitchFamily="2" charset="2"/>
              <a:buChar char="q"/>
            </a:pPr>
            <a:r>
              <a:rPr lang="en-US" sz="1600" b="1" dirty="0"/>
              <a:t>Schedule to be available on </a:t>
            </a:r>
            <a:r>
              <a:rPr lang="en-US" sz="1600" b="1" u="sng" dirty="0"/>
              <a:t>https://unccdcop14india.gov.in</a:t>
            </a:r>
          </a:p>
          <a:p>
            <a:endParaRPr lang="en-US" dirty="0"/>
          </a:p>
        </p:txBody>
      </p:sp>
    </p:spTree>
    <p:extLst>
      <p:ext uri="{BB962C8B-B14F-4D97-AF65-F5344CB8AC3E}">
        <p14:creationId xmlns:p14="http://schemas.microsoft.com/office/powerpoint/2010/main" val="1049595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24874" y="-122401"/>
            <a:ext cx="8352928" cy="5636096"/>
          </a:xfrm>
        </p:spPr>
        <p:txBody>
          <a:bodyPr anchor="ctr">
            <a:normAutofit/>
          </a:bodyPr>
          <a:lstStyle/>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19869" y="232012"/>
            <a:ext cx="9075761"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smtClean="0">
                <a:latin typeface="Bahnschrift" pitchFamily="34" charset="0"/>
              </a:rPr>
              <a:t>Highlight of COP-14: RIO CONVENTION PAVILION  (Hall  5, Ground Floor)</a:t>
            </a:r>
            <a:endParaRPr lang="en-US" b="1" dirty="0">
              <a:latin typeface="Bahnschrift" pitchFamily="34" charset="0"/>
            </a:endParaRPr>
          </a:p>
        </p:txBody>
      </p:sp>
      <p:sp>
        <p:nvSpPr>
          <p:cNvPr id="25" name="TextBox 24"/>
          <p:cNvSpPr txBox="1"/>
          <p:nvPr/>
        </p:nvSpPr>
        <p:spPr>
          <a:xfrm>
            <a:off x="8011991" y="4176215"/>
            <a:ext cx="3779676" cy="1754326"/>
          </a:xfrm>
          <a:prstGeom prst="rect">
            <a:avLst/>
          </a:prstGeom>
          <a:noFill/>
        </p:spPr>
        <p:txBody>
          <a:bodyPr wrap="square" rtlCol="0">
            <a:spAutoFit/>
          </a:bodyPr>
          <a:lstStyle/>
          <a:p>
            <a:r>
              <a:rPr lang="en-US" dirty="0" smtClean="0">
                <a:solidFill>
                  <a:schemeClr val="bg1"/>
                </a:solidFill>
              </a:rPr>
              <a:t>Plenary Hall  - Hall 4</a:t>
            </a:r>
          </a:p>
          <a:p>
            <a:r>
              <a:rPr lang="en-US" dirty="0" smtClean="0">
                <a:solidFill>
                  <a:schemeClr val="bg1"/>
                </a:solidFill>
              </a:rPr>
              <a:t>Main Committee Room – Hall 2</a:t>
            </a:r>
          </a:p>
          <a:p>
            <a:r>
              <a:rPr lang="en-US" dirty="0" smtClean="0">
                <a:solidFill>
                  <a:schemeClr val="bg1"/>
                </a:solidFill>
              </a:rPr>
              <a:t>21 Meeting Rooms  - Hall 1 to 8</a:t>
            </a:r>
          </a:p>
          <a:p>
            <a:r>
              <a:rPr lang="en-US" dirty="0" smtClean="0">
                <a:solidFill>
                  <a:schemeClr val="bg1"/>
                </a:solidFill>
              </a:rPr>
              <a:t>40 Exhibition Booth – Hall </a:t>
            </a:r>
          </a:p>
          <a:p>
            <a:r>
              <a:rPr lang="en-US" dirty="0" smtClean="0">
                <a:solidFill>
                  <a:schemeClr val="bg1"/>
                </a:solidFill>
              </a:rPr>
              <a:t>04 Side Events  Rooms – Hall 1 to 8</a:t>
            </a:r>
          </a:p>
          <a:p>
            <a:endParaRPr lang="en-US"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13" y="1409913"/>
            <a:ext cx="4591050" cy="463867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1793542"/>
              </p:ext>
            </p:extLst>
          </p:nvPr>
        </p:nvGraphicFramePr>
        <p:xfrm>
          <a:off x="4928834" y="1409914"/>
          <a:ext cx="4939994" cy="4476132"/>
        </p:xfrm>
        <a:graphic>
          <a:graphicData uri="http://schemas.openxmlformats.org/drawingml/2006/table">
            <a:tbl>
              <a:tblPr firstRow="1" bandRow="1">
                <a:tableStyleId>{5C22544A-7EE6-4342-B048-85BDC9FD1C3A}</a:tableStyleId>
              </a:tblPr>
              <a:tblGrid>
                <a:gridCol w="959010">
                  <a:extLst>
                    <a:ext uri="{9D8B030D-6E8A-4147-A177-3AD203B41FA5}">
                      <a16:colId xmlns:a16="http://schemas.microsoft.com/office/drawing/2014/main" val="1045845248"/>
                    </a:ext>
                  </a:extLst>
                </a:gridCol>
                <a:gridCol w="3980984">
                  <a:extLst>
                    <a:ext uri="{9D8B030D-6E8A-4147-A177-3AD203B41FA5}">
                      <a16:colId xmlns:a16="http://schemas.microsoft.com/office/drawing/2014/main" val="3874498519"/>
                    </a:ext>
                  </a:extLst>
                </a:gridCol>
              </a:tblGrid>
              <a:tr h="415822">
                <a:tc>
                  <a:txBody>
                    <a:bodyPr/>
                    <a:lstStyle/>
                    <a:p>
                      <a:r>
                        <a:rPr lang="en-US" dirty="0" smtClean="0"/>
                        <a:t>Date </a:t>
                      </a:r>
                      <a:endParaRPr lang="en-US" dirty="0"/>
                    </a:p>
                  </a:txBody>
                  <a:tcPr/>
                </a:tc>
                <a:tc>
                  <a:txBody>
                    <a:bodyPr/>
                    <a:lstStyle/>
                    <a:p>
                      <a:r>
                        <a:rPr lang="en-US" dirty="0" err="1" smtClean="0"/>
                        <a:t>Programme</a:t>
                      </a:r>
                      <a:r>
                        <a:rPr lang="en-US" baseline="0" dirty="0" smtClean="0"/>
                        <a:t> Overview </a:t>
                      </a:r>
                      <a:endParaRPr lang="en-US" dirty="0"/>
                    </a:p>
                  </a:txBody>
                  <a:tcPr/>
                </a:tc>
                <a:extLst>
                  <a:ext uri="{0D108BD9-81ED-4DB2-BD59-A6C34878D82A}">
                    <a16:rowId xmlns:a16="http://schemas.microsoft.com/office/drawing/2014/main" val="2194644721"/>
                  </a:ext>
                </a:extLst>
              </a:tr>
              <a:tr h="415822">
                <a:tc>
                  <a:txBody>
                    <a:bodyPr/>
                    <a:lstStyle/>
                    <a:p>
                      <a:r>
                        <a:rPr lang="en-US" sz="1600" b="1" i="0" kern="1200" dirty="0" smtClean="0">
                          <a:solidFill>
                            <a:schemeClr val="dk1"/>
                          </a:solidFill>
                          <a:effectLst/>
                          <a:latin typeface="+mn-lt"/>
                          <a:ea typeface="+mn-ea"/>
                          <a:cs typeface="+mn-cs"/>
                        </a:rPr>
                        <a:t>3 Sep</a:t>
                      </a:r>
                      <a:endParaRPr lang="en-US" sz="1600" dirty="0"/>
                    </a:p>
                  </a:txBody>
                  <a:tcPr/>
                </a:tc>
                <a:tc>
                  <a:txBody>
                    <a:bodyPr/>
                    <a:lstStyle/>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Day of Synergies</a:t>
                      </a:r>
                      <a:endParaRPr lang="en-US" sz="1600" b="0" dirty="0"/>
                    </a:p>
                  </a:txBody>
                  <a:tcPr/>
                </a:tc>
                <a:extLst>
                  <a:ext uri="{0D108BD9-81ED-4DB2-BD59-A6C34878D82A}">
                    <a16:rowId xmlns:a16="http://schemas.microsoft.com/office/drawing/2014/main" val="1371070745"/>
                  </a:ext>
                </a:extLst>
              </a:tr>
              <a:tr h="415822">
                <a:tc>
                  <a:txBody>
                    <a:bodyPr/>
                    <a:lstStyle/>
                    <a:p>
                      <a:r>
                        <a:rPr lang="en-US" sz="1600" b="1" i="0" kern="1200" dirty="0" smtClean="0">
                          <a:solidFill>
                            <a:schemeClr val="dk1"/>
                          </a:solidFill>
                          <a:effectLst/>
                          <a:latin typeface="+mn-lt"/>
                          <a:ea typeface="+mn-ea"/>
                          <a:cs typeface="+mn-cs"/>
                        </a:rPr>
                        <a:t>4 Sep</a:t>
                      </a:r>
                      <a:endParaRPr lang="en-US" sz="1600" dirty="0"/>
                    </a:p>
                  </a:txBody>
                  <a:tcPr/>
                </a:tc>
                <a:tc>
                  <a:txBody>
                    <a:bodyPr/>
                    <a:lstStyle/>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Morning to think about Green Environment</a:t>
                      </a:r>
                    </a:p>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Afternoon to caucus on Gender</a:t>
                      </a:r>
                      <a:endParaRPr lang="en-US" sz="1600" b="0" dirty="0"/>
                    </a:p>
                  </a:txBody>
                  <a:tcPr/>
                </a:tc>
                <a:extLst>
                  <a:ext uri="{0D108BD9-81ED-4DB2-BD59-A6C34878D82A}">
                    <a16:rowId xmlns:a16="http://schemas.microsoft.com/office/drawing/2014/main" val="4164507208"/>
                  </a:ext>
                </a:extLst>
              </a:tr>
              <a:tr h="415822">
                <a:tc>
                  <a:txBody>
                    <a:bodyPr/>
                    <a:lstStyle/>
                    <a:p>
                      <a:r>
                        <a:rPr lang="en-US" sz="1600" b="1" i="0" kern="1200" dirty="0" smtClean="0">
                          <a:solidFill>
                            <a:schemeClr val="dk1"/>
                          </a:solidFill>
                          <a:effectLst/>
                          <a:latin typeface="+mn-lt"/>
                          <a:ea typeface="+mn-ea"/>
                          <a:cs typeface="+mn-cs"/>
                        </a:rPr>
                        <a:t>5 Sep</a:t>
                      </a:r>
                      <a:endParaRPr lang="en-US" sz="1600" dirty="0"/>
                    </a:p>
                  </a:txBody>
                  <a:tcPr/>
                </a:tc>
                <a:tc>
                  <a:txBody>
                    <a:bodyPr/>
                    <a:lstStyle/>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Day of science</a:t>
                      </a:r>
                    </a:p>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The GEF evening</a:t>
                      </a:r>
                      <a:endParaRPr lang="en-US" sz="1600" b="0" dirty="0"/>
                    </a:p>
                  </a:txBody>
                  <a:tcPr/>
                </a:tc>
                <a:extLst>
                  <a:ext uri="{0D108BD9-81ED-4DB2-BD59-A6C34878D82A}">
                    <a16:rowId xmlns:a16="http://schemas.microsoft.com/office/drawing/2014/main" val="1501171828"/>
                  </a:ext>
                </a:extLst>
              </a:tr>
              <a:tr h="424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effectLst/>
                          <a:latin typeface="+mn-lt"/>
                          <a:ea typeface="+mn-ea"/>
                          <a:cs typeface="+mn-cs"/>
                        </a:rPr>
                        <a:t>6 Sep</a:t>
                      </a:r>
                      <a:endParaRPr lang="en-US" sz="1600" dirty="0" smtClean="0"/>
                    </a:p>
                    <a:p>
                      <a:endParaRPr lang="en-US" sz="1600" dirty="0"/>
                    </a:p>
                  </a:txBody>
                  <a:tcPr/>
                </a:tc>
                <a:tc>
                  <a:txBody>
                    <a:bodyPr/>
                    <a:lstStyle/>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Day of Sand and Dust storms</a:t>
                      </a:r>
                      <a:endParaRPr lang="en-US" sz="1600" b="0" dirty="0"/>
                    </a:p>
                  </a:txBody>
                  <a:tcPr/>
                </a:tc>
                <a:extLst>
                  <a:ext uri="{0D108BD9-81ED-4DB2-BD59-A6C34878D82A}">
                    <a16:rowId xmlns:a16="http://schemas.microsoft.com/office/drawing/2014/main" val="1437078999"/>
                  </a:ext>
                </a:extLst>
              </a:tr>
              <a:tr h="415822">
                <a:tc>
                  <a:txBody>
                    <a:bodyPr/>
                    <a:lstStyle/>
                    <a:p>
                      <a:r>
                        <a:rPr lang="en-US" sz="1600" b="1" i="0" kern="1200" dirty="0" smtClean="0">
                          <a:solidFill>
                            <a:schemeClr val="dk1"/>
                          </a:solidFill>
                          <a:effectLst/>
                          <a:latin typeface="+mn-lt"/>
                          <a:ea typeface="+mn-ea"/>
                          <a:cs typeface="+mn-cs"/>
                        </a:rPr>
                        <a:t>9 Sep</a:t>
                      </a:r>
                      <a:endParaRPr lang="en-US" sz="1600" dirty="0"/>
                    </a:p>
                  </a:txBody>
                  <a:tcPr/>
                </a:tc>
                <a:tc>
                  <a:txBody>
                    <a:bodyPr/>
                    <a:lstStyle/>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The GEF Day</a:t>
                      </a:r>
                      <a:endParaRPr lang="en-US" sz="1600" b="0" dirty="0"/>
                    </a:p>
                  </a:txBody>
                  <a:tcPr/>
                </a:tc>
                <a:extLst>
                  <a:ext uri="{0D108BD9-81ED-4DB2-BD59-A6C34878D82A}">
                    <a16:rowId xmlns:a16="http://schemas.microsoft.com/office/drawing/2014/main" val="1815837252"/>
                  </a:ext>
                </a:extLst>
              </a:tr>
              <a:tr h="415822">
                <a:tc>
                  <a:txBody>
                    <a:bodyPr/>
                    <a:lstStyle/>
                    <a:p>
                      <a:r>
                        <a:rPr lang="en-US" sz="1600" b="1" i="0" kern="1200" dirty="0" smtClean="0">
                          <a:solidFill>
                            <a:schemeClr val="dk1"/>
                          </a:solidFill>
                          <a:effectLst/>
                          <a:latin typeface="+mn-lt"/>
                          <a:ea typeface="+mn-ea"/>
                          <a:cs typeface="+mn-cs"/>
                        </a:rPr>
                        <a:t>10 Sep</a:t>
                      </a:r>
                      <a:endParaRPr lang="en-US" sz="1600" dirty="0"/>
                    </a:p>
                  </a:txBody>
                  <a:tcPr/>
                </a:tc>
                <a:tc>
                  <a:txBody>
                    <a:bodyPr/>
                    <a:lstStyle/>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Day of action for Land</a:t>
                      </a:r>
                      <a:endParaRPr lang="en-US" sz="1600" b="0" dirty="0"/>
                    </a:p>
                  </a:txBody>
                  <a:tcPr/>
                </a:tc>
                <a:extLst>
                  <a:ext uri="{0D108BD9-81ED-4DB2-BD59-A6C34878D82A}">
                    <a16:rowId xmlns:a16="http://schemas.microsoft.com/office/drawing/2014/main" val="3982283644"/>
                  </a:ext>
                </a:extLst>
              </a:tr>
              <a:tr h="415822">
                <a:tc>
                  <a:txBody>
                    <a:bodyPr/>
                    <a:lstStyle/>
                    <a:p>
                      <a:r>
                        <a:rPr lang="en-US" sz="1600" b="1" i="0" kern="1200" dirty="0" smtClean="0">
                          <a:solidFill>
                            <a:schemeClr val="dk1"/>
                          </a:solidFill>
                          <a:effectLst/>
                          <a:latin typeface="+mn-lt"/>
                          <a:ea typeface="+mn-ea"/>
                          <a:cs typeface="+mn-cs"/>
                        </a:rPr>
                        <a:t>11 Sep</a:t>
                      </a:r>
                      <a:endParaRPr lang="en-US" sz="1600" dirty="0"/>
                    </a:p>
                  </a:txBody>
                  <a:tcPr/>
                </a:tc>
                <a:tc>
                  <a:txBody>
                    <a:bodyPr/>
                    <a:lstStyle/>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Day of Drought</a:t>
                      </a:r>
                      <a:endParaRPr lang="en-US" sz="1600" b="0" dirty="0"/>
                    </a:p>
                  </a:txBody>
                  <a:tcPr/>
                </a:tc>
                <a:extLst>
                  <a:ext uri="{0D108BD9-81ED-4DB2-BD59-A6C34878D82A}">
                    <a16:rowId xmlns:a16="http://schemas.microsoft.com/office/drawing/2014/main" val="1703353062"/>
                  </a:ext>
                </a:extLst>
              </a:tr>
              <a:tr h="415822">
                <a:tc>
                  <a:txBody>
                    <a:bodyPr/>
                    <a:lstStyle/>
                    <a:p>
                      <a:r>
                        <a:rPr lang="en-US" sz="1600" b="1" i="0" kern="1200" dirty="0" smtClean="0">
                          <a:solidFill>
                            <a:schemeClr val="dk1"/>
                          </a:solidFill>
                          <a:effectLst/>
                          <a:latin typeface="+mn-lt"/>
                          <a:ea typeface="+mn-ea"/>
                          <a:cs typeface="+mn-cs"/>
                        </a:rPr>
                        <a:t>12 Sep</a:t>
                      </a:r>
                      <a:endParaRPr lang="en-US" sz="1600" dirty="0"/>
                    </a:p>
                  </a:txBody>
                  <a:tcPr/>
                </a:tc>
                <a:tc>
                  <a:txBody>
                    <a:bodyPr/>
                    <a:lstStyle/>
                    <a:p>
                      <a:pPr marL="285750" indent="-285750">
                        <a:buFont typeface="Arial" panose="020B0604020202020204" pitchFamily="34" charset="0"/>
                        <a:buChar char="•"/>
                      </a:pPr>
                      <a:r>
                        <a:rPr lang="en-US" sz="1600" b="0" i="0" kern="1200" dirty="0" smtClean="0">
                          <a:solidFill>
                            <a:schemeClr val="dk1"/>
                          </a:solidFill>
                          <a:effectLst/>
                          <a:latin typeface="+mn-lt"/>
                          <a:ea typeface="+mn-ea"/>
                          <a:cs typeface="+mn-cs"/>
                        </a:rPr>
                        <a:t>Day of Land Degradation neutrality </a:t>
                      </a:r>
                      <a:endParaRPr lang="en-US" sz="1600" b="0" dirty="0"/>
                    </a:p>
                  </a:txBody>
                  <a:tcPr/>
                </a:tc>
                <a:extLst>
                  <a:ext uri="{0D108BD9-81ED-4DB2-BD59-A6C34878D82A}">
                    <a16:rowId xmlns:a16="http://schemas.microsoft.com/office/drawing/2014/main" val="2686297970"/>
                  </a:ext>
                </a:extLst>
              </a:tr>
            </a:tbl>
          </a:graphicData>
        </a:graphic>
      </p:graphicFrame>
    </p:spTree>
    <p:extLst>
      <p:ext uri="{BB962C8B-B14F-4D97-AF65-F5344CB8AC3E}">
        <p14:creationId xmlns:p14="http://schemas.microsoft.com/office/powerpoint/2010/main" val="1489581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24874" y="-122401"/>
            <a:ext cx="8352928" cy="5636096"/>
          </a:xfrm>
        </p:spPr>
        <p:txBody>
          <a:bodyPr anchor="ctr">
            <a:normAutofit/>
          </a:bodyPr>
          <a:lstStyle/>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384645" y="142804"/>
            <a:ext cx="5971228"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dirty="0" smtClean="0">
                <a:latin typeface="Bahnschrift" pitchFamily="34" charset="0"/>
              </a:rPr>
              <a:t> India  </a:t>
            </a:r>
            <a:r>
              <a:rPr lang="en-US" sz="2400" b="1" dirty="0">
                <a:latin typeface="Bahnschrift" pitchFamily="34" charset="0"/>
              </a:rPr>
              <a:t>-  Major Announcements for COP 14  </a:t>
            </a:r>
          </a:p>
        </p:txBody>
      </p:sp>
      <p:sp>
        <p:nvSpPr>
          <p:cNvPr id="25" name="TextBox 24"/>
          <p:cNvSpPr txBox="1"/>
          <p:nvPr/>
        </p:nvSpPr>
        <p:spPr>
          <a:xfrm>
            <a:off x="8011991" y="4176215"/>
            <a:ext cx="3779676" cy="1754326"/>
          </a:xfrm>
          <a:prstGeom prst="rect">
            <a:avLst/>
          </a:prstGeom>
          <a:noFill/>
        </p:spPr>
        <p:txBody>
          <a:bodyPr wrap="square" rtlCol="0">
            <a:spAutoFit/>
          </a:bodyPr>
          <a:lstStyle/>
          <a:p>
            <a:r>
              <a:rPr lang="en-US" dirty="0">
                <a:solidFill>
                  <a:schemeClr val="bg1"/>
                </a:solidFill>
              </a:rPr>
              <a:t>Plenary Hall  - Hall 4</a:t>
            </a:r>
          </a:p>
          <a:p>
            <a:r>
              <a:rPr lang="en-US" dirty="0">
                <a:solidFill>
                  <a:schemeClr val="bg1"/>
                </a:solidFill>
              </a:rPr>
              <a:t>Main Committee Room – Hall 2</a:t>
            </a:r>
          </a:p>
          <a:p>
            <a:r>
              <a:rPr lang="en-US" dirty="0">
                <a:solidFill>
                  <a:schemeClr val="bg1"/>
                </a:solidFill>
              </a:rPr>
              <a:t>21 Meeting Rooms  - Hall 1 to 8</a:t>
            </a:r>
          </a:p>
          <a:p>
            <a:r>
              <a:rPr lang="en-US" dirty="0">
                <a:solidFill>
                  <a:schemeClr val="bg1"/>
                </a:solidFill>
              </a:rPr>
              <a:t>40 Exhibition Booth – Hall </a:t>
            </a:r>
          </a:p>
          <a:p>
            <a:r>
              <a:rPr lang="en-US" dirty="0">
                <a:solidFill>
                  <a:schemeClr val="bg1"/>
                </a:solidFill>
              </a:rPr>
              <a:t>04 Side Events  Rooms – Hall 1 to 8</a:t>
            </a:r>
          </a:p>
          <a:p>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23297855"/>
              </p:ext>
            </p:extLst>
          </p:nvPr>
        </p:nvGraphicFramePr>
        <p:xfrm>
          <a:off x="875370" y="1419366"/>
          <a:ext cx="9407883" cy="3966673"/>
        </p:xfrm>
        <a:graphic>
          <a:graphicData uri="http://schemas.openxmlformats.org/drawingml/2006/table">
            <a:tbl>
              <a:tblPr firstRow="1" bandRow="1">
                <a:tableStyleId>{5C22544A-7EE6-4342-B048-85BDC9FD1C3A}</a:tableStyleId>
              </a:tblPr>
              <a:tblGrid>
                <a:gridCol w="819650">
                  <a:extLst>
                    <a:ext uri="{9D8B030D-6E8A-4147-A177-3AD203B41FA5}">
                      <a16:colId xmlns:a16="http://schemas.microsoft.com/office/drawing/2014/main" val="20000"/>
                    </a:ext>
                  </a:extLst>
                </a:gridCol>
                <a:gridCol w="4345463">
                  <a:extLst>
                    <a:ext uri="{9D8B030D-6E8A-4147-A177-3AD203B41FA5}">
                      <a16:colId xmlns:a16="http://schemas.microsoft.com/office/drawing/2014/main" val="20001"/>
                    </a:ext>
                  </a:extLst>
                </a:gridCol>
                <a:gridCol w="4242770">
                  <a:extLst>
                    <a:ext uri="{9D8B030D-6E8A-4147-A177-3AD203B41FA5}">
                      <a16:colId xmlns:a16="http://schemas.microsoft.com/office/drawing/2014/main" val="20002"/>
                    </a:ext>
                  </a:extLst>
                </a:gridCol>
              </a:tblGrid>
              <a:tr h="525856">
                <a:tc>
                  <a:txBody>
                    <a:bodyPr/>
                    <a:lstStyle/>
                    <a:p>
                      <a:pPr algn="ctr"/>
                      <a:endParaRPr lang="en-IN" sz="1600" dirty="0"/>
                    </a:p>
                  </a:txBody>
                  <a:tcPr/>
                </a:tc>
                <a:tc>
                  <a:txBody>
                    <a:bodyPr/>
                    <a:lstStyle/>
                    <a:p>
                      <a:r>
                        <a:rPr lang="en-US" sz="2400" dirty="0"/>
                        <a:t>Initiatives for India</a:t>
                      </a:r>
                      <a:endParaRPr lang="en-IN" sz="2400" dirty="0"/>
                    </a:p>
                  </a:txBody>
                  <a:tcPr/>
                </a:tc>
                <a:tc>
                  <a:txBody>
                    <a:bodyPr/>
                    <a:lstStyle/>
                    <a:p>
                      <a:pPr algn="ctr"/>
                      <a:r>
                        <a:rPr lang="en-US" sz="2400" dirty="0"/>
                        <a:t>Announcements</a:t>
                      </a:r>
                      <a:endParaRPr lang="en-IN" sz="2400" dirty="0"/>
                    </a:p>
                  </a:txBody>
                  <a:tcPr/>
                </a:tc>
                <a:extLst>
                  <a:ext uri="{0D108BD9-81ED-4DB2-BD59-A6C34878D82A}">
                    <a16:rowId xmlns:a16="http://schemas.microsoft.com/office/drawing/2014/main" val="10000"/>
                  </a:ext>
                </a:extLst>
              </a:tr>
              <a:tr h="8316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a:latin typeface="Arial" charset="0"/>
                          <a:ea typeface="Arial" charset="0"/>
                          <a:cs typeface="Arial"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dirty="0">
                          <a:latin typeface="Arial" charset="0"/>
                          <a:ea typeface="Arial" charset="0"/>
                          <a:cs typeface="Arial" charset="0"/>
                        </a:rPr>
                        <a:t>LDN Targets for India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dirty="0">
                        <a:latin typeface="Arial" charset="0"/>
                        <a:ea typeface="Arial" charset="0"/>
                        <a:cs typeface="Arial"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0" dirty="0" smtClean="0">
                          <a:latin typeface="Arial" charset="0"/>
                          <a:ea typeface="Arial" charset="0"/>
                          <a:cs typeface="Arial" charset="0"/>
                        </a:rPr>
                        <a:t>Restoration</a:t>
                      </a:r>
                      <a:r>
                        <a:rPr lang="en-IN" sz="1800" b="0" i="0" baseline="0" dirty="0" smtClean="0">
                          <a:latin typeface="Arial" charset="0"/>
                          <a:ea typeface="Arial" charset="0"/>
                          <a:cs typeface="Arial" charset="0"/>
                        </a:rPr>
                        <a:t> of 50 Lakh Hectares of Degraded Land.</a:t>
                      </a:r>
                      <a:endParaRPr lang="en-IN" sz="1800" b="0" i="0" dirty="0">
                        <a:latin typeface="Arial" charset="0"/>
                        <a:ea typeface="Arial" charset="0"/>
                        <a:cs typeface="Arial" charset="0"/>
                      </a:endParaRPr>
                    </a:p>
                  </a:txBody>
                  <a:tcPr/>
                </a:tc>
                <a:extLst>
                  <a:ext uri="{0D108BD9-81ED-4DB2-BD59-A6C34878D82A}">
                    <a16:rowId xmlns:a16="http://schemas.microsoft.com/office/drawing/2014/main" val="10001"/>
                  </a:ext>
                </a:extLst>
              </a:tr>
              <a:tr h="679230">
                <a:tc>
                  <a:txBody>
                    <a:bodyPr/>
                    <a:lstStyle/>
                    <a:p>
                      <a:pPr algn="ctr"/>
                      <a:r>
                        <a:rPr lang="en-US" sz="1800" b="0" i="0" dirty="0" smtClean="0">
                          <a:latin typeface="Arial" charset="0"/>
                          <a:ea typeface="Arial" charset="0"/>
                          <a:cs typeface="Arial" charset="0"/>
                        </a:rPr>
                        <a:t>2</a:t>
                      </a:r>
                      <a:endParaRPr lang="en-IN" sz="1800" b="0" i="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b="0" i="0" dirty="0">
                          <a:latin typeface="Arial" charset="0"/>
                          <a:ea typeface="Arial" charset="0"/>
                          <a:cs typeface="Arial" charset="0"/>
                        </a:rPr>
                        <a:t>New Delhi Declaration</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0" dirty="0">
                          <a:latin typeface="Arial" charset="0"/>
                          <a:ea typeface="Arial" charset="0"/>
                          <a:cs typeface="Arial" charset="0"/>
                        </a:rPr>
                        <a:t>COP-14 Country Party</a:t>
                      </a:r>
                      <a:r>
                        <a:rPr lang="en-IN" sz="1800" b="0" i="0" baseline="0" dirty="0">
                          <a:latin typeface="Arial" charset="0"/>
                          <a:ea typeface="Arial" charset="0"/>
                          <a:cs typeface="Arial" charset="0"/>
                        </a:rPr>
                        <a:t> Decisions</a:t>
                      </a:r>
                      <a:endParaRPr lang="en-IN" sz="1800" b="0" i="0" dirty="0">
                        <a:latin typeface="Arial" charset="0"/>
                        <a:ea typeface="Arial" charset="0"/>
                        <a:cs typeface="Arial" charset="0"/>
                      </a:endParaRPr>
                    </a:p>
                  </a:txBody>
                  <a:tcPr/>
                </a:tc>
                <a:extLst>
                  <a:ext uri="{0D108BD9-81ED-4DB2-BD59-A6C34878D82A}">
                    <a16:rowId xmlns:a16="http://schemas.microsoft.com/office/drawing/2014/main" val="10003"/>
                  </a:ext>
                </a:extLst>
              </a:tr>
              <a:tr h="1125903">
                <a:tc>
                  <a:txBody>
                    <a:bodyPr/>
                    <a:lstStyle/>
                    <a:p>
                      <a:pPr algn="ctr"/>
                      <a:r>
                        <a:rPr lang="en-US" sz="1800" b="0" i="0" dirty="0" smtClean="0">
                          <a:latin typeface="Arial" charset="0"/>
                          <a:ea typeface="Arial" charset="0"/>
                          <a:cs typeface="Arial" charset="0"/>
                        </a:rPr>
                        <a:t>3</a:t>
                      </a:r>
                      <a:endParaRPr lang="en-IN" sz="1800" b="0" i="0" dirty="0">
                        <a:latin typeface="Arial" charset="0"/>
                        <a:ea typeface="Arial" charset="0"/>
                        <a:cs typeface="Arial" charset="0"/>
                      </a:endParaRPr>
                    </a:p>
                  </a:txBody>
                  <a:tcPr/>
                </a:tc>
                <a:tc>
                  <a:txBody>
                    <a:bodyPr/>
                    <a:lstStyle/>
                    <a:p>
                      <a:pPr marL="0" indent="0">
                        <a:buFont typeface="+mj-lt"/>
                        <a:buNone/>
                      </a:pPr>
                      <a:r>
                        <a:rPr lang="en-US" sz="1800" b="0" i="0" dirty="0">
                          <a:latin typeface="Arial" charset="0"/>
                          <a:ea typeface="Arial" charset="0"/>
                          <a:cs typeface="Arial" charset="0"/>
                        </a:rPr>
                        <a:t>Centre for Excellence for LDN-TSP</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b="0" i="0" dirty="0">
                          <a:latin typeface="Arial" charset="0"/>
                          <a:ea typeface="Arial" charset="0"/>
                          <a:cs typeface="Arial" charset="0"/>
                        </a:rPr>
                        <a:t>South-South Cooperation: Premier</a:t>
                      </a:r>
                      <a:r>
                        <a:rPr lang="en-IN" sz="1800" b="0" i="0" baseline="0" dirty="0">
                          <a:latin typeface="Arial" charset="0"/>
                          <a:ea typeface="Arial" charset="0"/>
                          <a:cs typeface="Arial" charset="0"/>
                        </a:rPr>
                        <a:t> Global Technical Support Institute to train UNCCD Country Parties</a:t>
                      </a:r>
                      <a:endParaRPr lang="en-IN" sz="1800" b="0" i="0" dirty="0">
                        <a:latin typeface="Arial" charset="0"/>
                        <a:ea typeface="Arial" charset="0"/>
                        <a:cs typeface="Arial" charset="0"/>
                      </a:endParaRPr>
                    </a:p>
                  </a:txBody>
                  <a:tcPr/>
                </a:tc>
                <a:extLst>
                  <a:ext uri="{0D108BD9-81ED-4DB2-BD59-A6C34878D82A}">
                    <a16:rowId xmlns:a16="http://schemas.microsoft.com/office/drawing/2014/main" val="10004"/>
                  </a:ext>
                </a:extLst>
              </a:tr>
              <a:tr h="804019">
                <a:tc>
                  <a:txBody>
                    <a:bodyPr/>
                    <a:lstStyle/>
                    <a:p>
                      <a:pPr algn="ctr"/>
                      <a:r>
                        <a:rPr lang="en-US" sz="1800" b="0" i="0" dirty="0">
                          <a:latin typeface="Arial" charset="0"/>
                          <a:ea typeface="Arial" charset="0"/>
                          <a:cs typeface="Arial" charset="0"/>
                        </a:rPr>
                        <a:t>5</a:t>
                      </a:r>
                      <a:endParaRPr lang="en-IN" sz="1800" b="0" i="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b="0" i="0" dirty="0">
                          <a:latin typeface="Arial" charset="0"/>
                          <a:ea typeface="Arial" charset="0"/>
                          <a:cs typeface="Arial" charset="0"/>
                        </a:rPr>
                        <a:t>UNCCD </a:t>
                      </a:r>
                      <a:r>
                        <a:rPr lang="en-US" sz="1800" b="0" i="0" baseline="0" dirty="0">
                          <a:latin typeface="Arial" charset="0"/>
                          <a:ea typeface="Arial" charset="0"/>
                          <a:cs typeface="Arial" charset="0"/>
                        </a:rPr>
                        <a:t>Drought Initiative</a:t>
                      </a:r>
                      <a:endParaRPr lang="en-US" sz="1800" b="0" i="0" dirty="0">
                        <a:latin typeface="Arial" charset="0"/>
                        <a:ea typeface="Arial" charset="0"/>
                        <a:cs typeface="Arial" charset="0"/>
                      </a:endParaRPr>
                    </a:p>
                  </a:txBody>
                  <a:tcPr/>
                </a:tc>
                <a:tc>
                  <a:txBody>
                    <a:bodyPr/>
                    <a:lstStyle/>
                    <a:p>
                      <a:pPr algn="just"/>
                      <a:r>
                        <a:rPr lang="en-IN" sz="1800" b="0" i="0" dirty="0">
                          <a:latin typeface="Arial" charset="0"/>
                          <a:ea typeface="Arial" charset="0"/>
                          <a:cs typeface="Arial" charset="0"/>
                        </a:rPr>
                        <a:t>India</a:t>
                      </a:r>
                      <a:r>
                        <a:rPr lang="en-IN" sz="1800" b="0" i="0" baseline="0" dirty="0">
                          <a:latin typeface="Arial" charset="0"/>
                          <a:ea typeface="Arial" charset="0"/>
                          <a:cs typeface="Arial" charset="0"/>
                        </a:rPr>
                        <a:t> to join UNCCD initiative</a:t>
                      </a:r>
                      <a:endParaRPr lang="en-IN" sz="1800" b="0" i="0" dirty="0">
                        <a:latin typeface="Arial" charset="0"/>
                        <a:ea typeface="Arial" charset="0"/>
                        <a:cs typeface="Arial"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5915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475571" y="120502"/>
            <a:ext cx="8631044"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latin typeface="Bahnschrift" panose="020B0502040204020203" pitchFamily="34" charset="0"/>
                <a:ea typeface="Arial" charset="0"/>
                <a:cs typeface="Arial" charset="0"/>
              </a:rPr>
              <a:t>Land Degradation Neutrality (LDN) Targets at National Level  </a:t>
            </a:r>
          </a:p>
        </p:txBody>
      </p:sp>
      <p:sp>
        <p:nvSpPr>
          <p:cNvPr id="25" name="TextBox 24"/>
          <p:cNvSpPr txBox="1"/>
          <p:nvPr/>
        </p:nvSpPr>
        <p:spPr>
          <a:xfrm>
            <a:off x="8754256" y="4377127"/>
            <a:ext cx="3437743" cy="1754326"/>
          </a:xfrm>
          <a:prstGeom prst="rect">
            <a:avLst/>
          </a:prstGeom>
          <a:noFill/>
        </p:spPr>
        <p:txBody>
          <a:bodyPr wrap="square" rtlCol="0">
            <a:spAutoFit/>
          </a:bodyPr>
          <a:lstStyle/>
          <a:p>
            <a:r>
              <a:rPr lang="en-US" dirty="0">
                <a:solidFill>
                  <a:schemeClr val="bg1"/>
                </a:solidFill>
              </a:rPr>
              <a:t>Plenary Hall  - Hall 4</a:t>
            </a:r>
          </a:p>
          <a:p>
            <a:r>
              <a:rPr lang="en-US" dirty="0">
                <a:solidFill>
                  <a:schemeClr val="bg1"/>
                </a:solidFill>
              </a:rPr>
              <a:t>Main Committee Room – Hall 2</a:t>
            </a:r>
          </a:p>
          <a:p>
            <a:r>
              <a:rPr lang="en-US" dirty="0">
                <a:solidFill>
                  <a:schemeClr val="bg1"/>
                </a:solidFill>
              </a:rPr>
              <a:t>21 Meeting Rooms  - Hall 1 to 8</a:t>
            </a:r>
          </a:p>
          <a:p>
            <a:r>
              <a:rPr lang="en-US" dirty="0">
                <a:solidFill>
                  <a:schemeClr val="bg1"/>
                </a:solidFill>
              </a:rPr>
              <a:t>40 Exhibition Booth – Hall </a:t>
            </a:r>
          </a:p>
          <a:p>
            <a:r>
              <a:rPr lang="en-US" dirty="0">
                <a:solidFill>
                  <a:schemeClr val="bg1"/>
                </a:solidFill>
              </a:rPr>
              <a:t>04 Side Events  Rooms – Hall 1 to 8</a:t>
            </a:r>
          </a:p>
          <a:p>
            <a:endParaRPr lang="en-US" dirty="0">
              <a:solidFill>
                <a:schemeClr val="bg1"/>
              </a:solidFill>
            </a:endParaRPr>
          </a:p>
        </p:txBody>
      </p:sp>
      <p:sp>
        <p:nvSpPr>
          <p:cNvPr id="3" name="TextBox 2"/>
          <p:cNvSpPr txBox="1"/>
          <p:nvPr/>
        </p:nvSpPr>
        <p:spPr>
          <a:xfrm>
            <a:off x="875370" y="1064525"/>
            <a:ext cx="10779818" cy="1323439"/>
          </a:xfrm>
          <a:prstGeom prst="rect">
            <a:avLst/>
          </a:prstGeom>
          <a:noFill/>
        </p:spPr>
        <p:txBody>
          <a:bodyPr wrap="square" rtlCol="0">
            <a:spAutoFit/>
          </a:bodyPr>
          <a:lstStyle/>
          <a:p>
            <a:r>
              <a:rPr lang="en-US" sz="2000" dirty="0">
                <a:latin typeface="Arial" charset="0"/>
                <a:ea typeface="Arial" charset="0"/>
                <a:cs typeface="Arial" charset="0"/>
              </a:rPr>
              <a:t>                    </a:t>
            </a:r>
            <a:r>
              <a:rPr lang="en-US" sz="2000" b="1" dirty="0">
                <a:ea typeface="Arial Black" charset="0"/>
                <a:cs typeface="Arial Black" charset="0"/>
              </a:rPr>
              <a:t>India is committed to achieve LDN Targets by 2030 </a:t>
            </a:r>
            <a:endParaRPr lang="en-IN" b="1" dirty="0">
              <a:ea typeface="Arial Black" charset="0"/>
              <a:cs typeface="Arial Black" charset="0"/>
            </a:endParaRPr>
          </a:p>
          <a:p>
            <a:pPr marL="285750" indent="-285750" algn="just">
              <a:buFont typeface="Arial" pitchFamily="34" charset="0"/>
              <a:buChar char="•"/>
            </a:pPr>
            <a:r>
              <a:rPr lang="en-US" sz="2000" dirty="0">
                <a:ea typeface="Arial" charset="0"/>
                <a:cs typeface="Arial" charset="0"/>
              </a:rPr>
              <a:t>Main interventions focuses on restoring land productivity and ecosystem services of 50 Lakh </a:t>
            </a:r>
            <a:r>
              <a:rPr lang="en-US" sz="2000">
                <a:ea typeface="Arial" charset="0"/>
                <a:cs typeface="Arial" charset="0"/>
              </a:rPr>
              <a:t>hectares  </a:t>
            </a:r>
            <a:r>
              <a:rPr lang="en-US" sz="2000" dirty="0">
                <a:ea typeface="Arial" charset="0"/>
                <a:cs typeface="Arial" charset="0"/>
              </a:rPr>
              <a:t>by adopting a landscape restoration approach.</a:t>
            </a:r>
          </a:p>
          <a:p>
            <a:pPr marL="285750" indent="-285750" algn="just">
              <a:buFont typeface="Arial" pitchFamily="34" charset="0"/>
              <a:buChar char="•"/>
            </a:pPr>
            <a:r>
              <a:rPr lang="en-US" sz="2000" dirty="0">
                <a:ea typeface="Arial" charset="0"/>
                <a:cs typeface="Arial" charset="0"/>
              </a:rPr>
              <a:t>Aim for no net loss in terms of land degradation for the whole territory of India.  </a:t>
            </a:r>
          </a:p>
        </p:txBody>
      </p:sp>
      <p:sp>
        <p:nvSpPr>
          <p:cNvPr id="4" name="TextBox 3"/>
          <p:cNvSpPr txBox="1"/>
          <p:nvPr/>
        </p:nvSpPr>
        <p:spPr>
          <a:xfrm>
            <a:off x="641445" y="2480296"/>
            <a:ext cx="4740024"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US" b="1" dirty="0">
                <a:solidFill>
                  <a:srgbClr val="002060"/>
                </a:solidFill>
                <a:ea typeface="Arial" charset="0"/>
                <a:cs typeface="Arial" charset="0"/>
              </a:rPr>
              <a:t>     Key National Focus Areas</a:t>
            </a:r>
          </a:p>
          <a:p>
            <a:pPr algn="just"/>
            <a:endParaRPr lang="en-US" b="1" dirty="0">
              <a:ea typeface="Arial" charset="0"/>
              <a:cs typeface="Arial" charset="0"/>
            </a:endParaRPr>
          </a:p>
          <a:p>
            <a:pPr marL="285750" indent="-285750" algn="just">
              <a:buFont typeface="Wingdings" pitchFamily="2" charset="2"/>
              <a:buChar char="§"/>
            </a:pPr>
            <a:r>
              <a:rPr lang="en-US" dirty="0">
                <a:ea typeface="Arial" charset="0"/>
                <a:cs typeface="Arial" charset="0"/>
              </a:rPr>
              <a:t>Restoring Productivity of different land cover and land-use classes</a:t>
            </a:r>
            <a:endParaRPr lang="en-IN" dirty="0">
              <a:ea typeface="Arial" charset="0"/>
              <a:cs typeface="Arial" charset="0"/>
            </a:endParaRPr>
          </a:p>
          <a:p>
            <a:pPr marL="285750" indent="-285750" algn="just">
              <a:buFont typeface="Wingdings" pitchFamily="2" charset="2"/>
              <a:buChar char="§"/>
            </a:pPr>
            <a:r>
              <a:rPr lang="en-US" dirty="0">
                <a:ea typeface="Arial" charset="0"/>
                <a:cs typeface="Arial" charset="0"/>
              </a:rPr>
              <a:t>Ensuring Livelihood security and Improving Farm incomes </a:t>
            </a:r>
          </a:p>
          <a:p>
            <a:pPr marL="285750" indent="-285750" algn="just">
              <a:buFont typeface="Wingdings" pitchFamily="2" charset="2"/>
              <a:buChar char="§"/>
            </a:pPr>
            <a:r>
              <a:rPr lang="en-US" dirty="0">
                <a:ea typeface="Arial" charset="0"/>
                <a:cs typeface="Arial" charset="0"/>
              </a:rPr>
              <a:t>Conserve Biodiversity and ecosystem services</a:t>
            </a:r>
            <a:endParaRPr lang="en-IN" dirty="0">
              <a:ea typeface="Arial" charset="0"/>
              <a:cs typeface="Arial" charset="0"/>
            </a:endParaRPr>
          </a:p>
          <a:p>
            <a:pPr marL="285750" indent="-285750" algn="just">
              <a:buFont typeface="Wingdings" pitchFamily="2" charset="2"/>
              <a:buChar char="§"/>
            </a:pPr>
            <a:r>
              <a:rPr lang="en-US" dirty="0">
                <a:ea typeface="Arial" charset="0"/>
                <a:cs typeface="Arial" charset="0"/>
              </a:rPr>
              <a:t>Sustainable Management of water sources</a:t>
            </a:r>
            <a:endParaRPr lang="en-IN" dirty="0">
              <a:ea typeface="Arial" charset="0"/>
              <a:cs typeface="Arial" charset="0"/>
            </a:endParaRPr>
          </a:p>
          <a:p>
            <a:pPr marL="285750" indent="-285750" algn="just">
              <a:buFont typeface="Wingdings" pitchFamily="2" charset="2"/>
              <a:buChar char="§"/>
            </a:pPr>
            <a:r>
              <a:rPr lang="en-US" dirty="0">
                <a:ea typeface="Arial" charset="0"/>
                <a:cs typeface="Arial" charset="0"/>
              </a:rPr>
              <a:t>Resilience to Climate change </a:t>
            </a:r>
          </a:p>
          <a:p>
            <a:pPr marL="285750" indent="-285750" algn="just">
              <a:buFont typeface="Wingdings" pitchFamily="2" charset="2"/>
              <a:buChar char="§"/>
            </a:pPr>
            <a:r>
              <a:rPr lang="en-IN" dirty="0">
                <a:ea typeface="Arial" charset="0"/>
                <a:cs typeface="Arial" charset="0"/>
              </a:rPr>
              <a:t>To Improve soil organic carbon stocks.</a:t>
            </a:r>
            <a:endParaRPr lang="en-US" dirty="0"/>
          </a:p>
        </p:txBody>
      </p:sp>
      <p:sp>
        <p:nvSpPr>
          <p:cNvPr id="5" name="TextBox 4"/>
          <p:cNvSpPr txBox="1"/>
          <p:nvPr/>
        </p:nvSpPr>
        <p:spPr>
          <a:xfrm>
            <a:off x="5381469" y="2480297"/>
            <a:ext cx="4976734"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lnSpc>
                <a:spcPct val="150000"/>
              </a:lnSpc>
            </a:pPr>
            <a:r>
              <a:rPr lang="en-US" sz="1600" b="1" dirty="0">
                <a:solidFill>
                  <a:srgbClr val="002060"/>
                </a:solidFill>
                <a:latin typeface="Palatino Linotype" panose="02040502050505030304" pitchFamily="18" charset="0"/>
              </a:rPr>
              <a:t>               </a:t>
            </a:r>
            <a:r>
              <a:rPr lang="en-US" b="1" dirty="0">
                <a:solidFill>
                  <a:srgbClr val="002060"/>
                </a:solidFill>
                <a:ea typeface="Arial" charset="0"/>
                <a:cs typeface="Arial" charset="0"/>
              </a:rPr>
              <a:t>Geographical Focus Areas</a:t>
            </a:r>
            <a:endParaRPr lang="en-US" dirty="0"/>
          </a:p>
          <a:p>
            <a:pPr marL="385763" indent="-385763" algn="just">
              <a:lnSpc>
                <a:spcPct val="150000"/>
              </a:lnSpc>
              <a:buFont typeface="Arial" pitchFamily="34" charset="0"/>
              <a:buChar char="•"/>
            </a:pPr>
            <a:r>
              <a:rPr lang="en-US" dirty="0">
                <a:ea typeface="Arial" charset="0"/>
                <a:cs typeface="Arial" charset="0"/>
              </a:rPr>
              <a:t>Drylands,  Rain-fed areas, Desert </a:t>
            </a:r>
          </a:p>
          <a:p>
            <a:pPr marL="385763" indent="-385763" algn="just">
              <a:buFont typeface="Arial" pitchFamily="34" charset="0"/>
              <a:buChar char="•"/>
            </a:pPr>
            <a:r>
              <a:rPr lang="en-US" dirty="0">
                <a:ea typeface="Arial" charset="0"/>
                <a:cs typeface="Arial" charset="0"/>
              </a:rPr>
              <a:t>Rehabilitation of vulnerable ecosystem of Himalayas, </a:t>
            </a:r>
            <a:r>
              <a:rPr lang="en-US" dirty="0" err="1">
                <a:ea typeface="Arial" charset="0"/>
                <a:cs typeface="Arial" charset="0"/>
              </a:rPr>
              <a:t>Aravalis</a:t>
            </a:r>
            <a:r>
              <a:rPr lang="en-US" dirty="0">
                <a:ea typeface="Arial" charset="0"/>
                <a:cs typeface="Arial" charset="0"/>
              </a:rPr>
              <a:t>, Western Ghats and Deccan plateau</a:t>
            </a:r>
            <a:endParaRPr lang="en-IN" dirty="0">
              <a:ea typeface="Arial" charset="0"/>
              <a:cs typeface="Arial" charset="0"/>
            </a:endParaRPr>
          </a:p>
          <a:p>
            <a:pPr marL="385763" indent="-385763" algn="just">
              <a:buFont typeface="Arial" pitchFamily="34" charset="0"/>
              <a:buChar char="•"/>
            </a:pPr>
            <a:r>
              <a:rPr lang="en-US" dirty="0">
                <a:ea typeface="Arial" charset="0"/>
                <a:cs typeface="Arial" charset="0"/>
              </a:rPr>
              <a:t>Degraded forests, Scrub and open forest areas</a:t>
            </a:r>
            <a:endParaRPr lang="en-IN" dirty="0">
              <a:ea typeface="Arial" charset="0"/>
              <a:cs typeface="Arial" charset="0"/>
            </a:endParaRPr>
          </a:p>
          <a:p>
            <a:pPr marL="385763" indent="-385763" algn="just">
              <a:buFont typeface="Arial" pitchFamily="34" charset="0"/>
              <a:buChar char="•"/>
            </a:pPr>
            <a:r>
              <a:rPr lang="en-US" dirty="0">
                <a:ea typeface="Arial" charset="0"/>
                <a:cs typeface="Arial" charset="0"/>
              </a:rPr>
              <a:t>Eroded-Coastal areas, Salinity affected areas and Mangroves; wetlands and water bodies</a:t>
            </a:r>
            <a:endParaRPr lang="en-IN" dirty="0">
              <a:ea typeface="Arial" charset="0"/>
              <a:cs typeface="Arial" charset="0"/>
            </a:endParaRPr>
          </a:p>
          <a:p>
            <a:pPr marL="385763" indent="-385763" algn="just">
              <a:buFont typeface="Arial" pitchFamily="34" charset="0"/>
              <a:buChar char="•"/>
            </a:pPr>
            <a:r>
              <a:rPr lang="en-US" dirty="0">
                <a:ea typeface="Arial" charset="0"/>
                <a:cs typeface="Arial" charset="0"/>
              </a:rPr>
              <a:t>Recharge of sub-surface aquifers</a:t>
            </a:r>
          </a:p>
        </p:txBody>
      </p:sp>
    </p:spTree>
    <p:extLst>
      <p:ext uri="{BB962C8B-B14F-4D97-AF65-F5344CB8AC3E}">
        <p14:creationId xmlns:p14="http://schemas.microsoft.com/office/powerpoint/2010/main" val="285036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73765" y="66910"/>
            <a:ext cx="8697951"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800" b="1" dirty="0">
                <a:latin typeface="Bahnschrift" panose="020B0502040204020203" pitchFamily="34" charset="0"/>
                <a:ea typeface="Arial Black" charset="0"/>
                <a:cs typeface="Arial Black" charset="0"/>
              </a:rPr>
              <a:t>South </a:t>
            </a:r>
            <a:r>
              <a:rPr lang="en-US" sz="2800" b="1" dirty="0" err="1">
                <a:latin typeface="Bahnschrift" panose="020B0502040204020203" pitchFamily="34" charset="0"/>
                <a:ea typeface="Arial Black" charset="0"/>
                <a:cs typeface="Arial Black" charset="0"/>
              </a:rPr>
              <a:t>South</a:t>
            </a:r>
            <a:r>
              <a:rPr lang="en-US" sz="2800" b="1" dirty="0">
                <a:latin typeface="Bahnschrift" panose="020B0502040204020203" pitchFamily="34" charset="0"/>
                <a:ea typeface="Arial Black" charset="0"/>
                <a:cs typeface="Arial Black" charset="0"/>
              </a:rPr>
              <a:t> Centre for Sustainable Land Restoration  </a:t>
            </a:r>
          </a:p>
        </p:txBody>
      </p:sp>
      <p:sp>
        <p:nvSpPr>
          <p:cNvPr id="25" name="TextBox 24"/>
          <p:cNvSpPr txBox="1"/>
          <p:nvPr/>
        </p:nvSpPr>
        <p:spPr>
          <a:xfrm>
            <a:off x="8011991" y="4176215"/>
            <a:ext cx="3779676" cy="1754326"/>
          </a:xfrm>
          <a:prstGeom prst="rect">
            <a:avLst/>
          </a:prstGeom>
          <a:noFill/>
        </p:spPr>
        <p:txBody>
          <a:bodyPr wrap="square" rtlCol="0">
            <a:spAutoFit/>
          </a:bodyPr>
          <a:lstStyle/>
          <a:p>
            <a:r>
              <a:rPr lang="en-US" dirty="0">
                <a:solidFill>
                  <a:schemeClr val="bg1"/>
                </a:solidFill>
              </a:rPr>
              <a:t>Plenary Hall  - Hall 4</a:t>
            </a:r>
          </a:p>
          <a:p>
            <a:r>
              <a:rPr lang="en-US" dirty="0">
                <a:solidFill>
                  <a:schemeClr val="bg1"/>
                </a:solidFill>
              </a:rPr>
              <a:t>Main Committee Room – Hall 2</a:t>
            </a:r>
          </a:p>
          <a:p>
            <a:r>
              <a:rPr lang="en-US" dirty="0">
                <a:solidFill>
                  <a:schemeClr val="bg1"/>
                </a:solidFill>
              </a:rPr>
              <a:t>21 Meeting Rooms  - Hall 1 to 8</a:t>
            </a:r>
          </a:p>
          <a:p>
            <a:r>
              <a:rPr lang="en-US" dirty="0">
                <a:solidFill>
                  <a:schemeClr val="bg1"/>
                </a:solidFill>
              </a:rPr>
              <a:t>40 Exhibition Booth – Hall </a:t>
            </a:r>
          </a:p>
          <a:p>
            <a:r>
              <a:rPr lang="en-US" dirty="0">
                <a:solidFill>
                  <a:schemeClr val="bg1"/>
                </a:solidFill>
              </a:rPr>
              <a:t>04 Side Events  Rooms – Hall 1 to 8</a:t>
            </a:r>
          </a:p>
          <a:p>
            <a:endParaRPr lang="en-US" dirty="0">
              <a:solidFill>
                <a:schemeClr val="bg1"/>
              </a:solidFill>
            </a:endParaRPr>
          </a:p>
        </p:txBody>
      </p:sp>
      <p:sp>
        <p:nvSpPr>
          <p:cNvPr id="2" name="TextBox 1"/>
          <p:cNvSpPr txBox="1"/>
          <p:nvPr/>
        </p:nvSpPr>
        <p:spPr>
          <a:xfrm>
            <a:off x="379141" y="1173707"/>
            <a:ext cx="11553029" cy="5509200"/>
          </a:xfrm>
          <a:prstGeom prst="rect">
            <a:avLst/>
          </a:prstGeom>
          <a:noFill/>
        </p:spPr>
        <p:txBody>
          <a:bodyPr wrap="square" rtlCol="0">
            <a:spAutoFit/>
          </a:bodyPr>
          <a:lstStyle/>
          <a:p>
            <a:pPr algn="ctr"/>
            <a:r>
              <a:rPr lang="en-US" sz="2400" b="1" dirty="0">
                <a:ea typeface="Arial" charset="0"/>
                <a:cs typeface="Arial" charset="0"/>
              </a:rPr>
              <a:t>Centre of Excellence for Capacity Building of Developing Countries at ICFRE, Dehradun (an autonomous Institute under the </a:t>
            </a:r>
            <a:r>
              <a:rPr lang="en-US" sz="2400" b="1" dirty="0" err="1">
                <a:ea typeface="Arial" charset="0"/>
                <a:cs typeface="Arial" charset="0"/>
              </a:rPr>
              <a:t>MoEFCC</a:t>
            </a:r>
            <a:r>
              <a:rPr lang="en-US" sz="2400" b="1" dirty="0">
                <a:ea typeface="Arial" charset="0"/>
                <a:cs typeface="Arial" charset="0"/>
              </a:rPr>
              <a:t>) </a:t>
            </a:r>
          </a:p>
          <a:p>
            <a:pPr algn="just"/>
            <a:endParaRPr lang="en-US" sz="2000" dirty="0">
              <a:ea typeface="Arial" charset="0"/>
              <a:cs typeface="Arial" charset="0"/>
            </a:endParaRPr>
          </a:p>
          <a:p>
            <a:pPr marL="285750" indent="-285750" algn="just">
              <a:buFont typeface="Wingdings" pitchFamily="2" charset="2"/>
              <a:buChar char="v"/>
            </a:pPr>
            <a:r>
              <a:rPr lang="en-US" sz="2400" dirty="0">
                <a:ea typeface="Arial" charset="0"/>
                <a:cs typeface="Arial" charset="0"/>
              </a:rPr>
              <a:t>A move to assist developing countries in their efforts to achieve LDN and raise income of poor people. Global technical support institute for UNCCD country parties for their capacity building and support regarding the Land Degradation Neutrality Target Setting </a:t>
            </a:r>
            <a:r>
              <a:rPr lang="en-US" sz="2400" dirty="0" err="1">
                <a:ea typeface="Arial" charset="0"/>
                <a:cs typeface="Arial" charset="0"/>
              </a:rPr>
              <a:t>Programme</a:t>
            </a:r>
            <a:r>
              <a:rPr lang="en-US" sz="2400" dirty="0">
                <a:ea typeface="Arial" charset="0"/>
                <a:cs typeface="Arial" charset="0"/>
              </a:rPr>
              <a:t>. </a:t>
            </a:r>
          </a:p>
          <a:p>
            <a:pPr marL="285750" indent="-285750" algn="just">
              <a:buFont typeface="Wingdings" pitchFamily="2" charset="2"/>
              <a:buChar char="v"/>
            </a:pPr>
            <a:endParaRPr lang="en-US" sz="2400" dirty="0">
              <a:ea typeface="Arial" charset="0"/>
              <a:cs typeface="Arial" charset="0"/>
            </a:endParaRPr>
          </a:p>
          <a:p>
            <a:pPr marL="285750" indent="-285750" algn="just">
              <a:buFont typeface="Wingdings" pitchFamily="2" charset="2"/>
              <a:buChar char="v"/>
            </a:pPr>
            <a:r>
              <a:rPr lang="en-US" sz="2400" dirty="0">
                <a:ea typeface="Arial" charset="0"/>
                <a:cs typeface="Arial" charset="0"/>
              </a:rPr>
              <a:t>India can impart training to the country parties for the following components:</a:t>
            </a:r>
            <a:endParaRPr lang="en-IN" sz="2400" dirty="0">
              <a:ea typeface="Arial" charset="0"/>
              <a:cs typeface="Arial" charset="0"/>
            </a:endParaRPr>
          </a:p>
          <a:p>
            <a:pPr marL="742950" lvl="1" indent="-285750" algn="just">
              <a:buFont typeface="Arial" pitchFamily="34" charset="0"/>
              <a:buChar char="•"/>
            </a:pPr>
            <a:r>
              <a:rPr lang="en-US" sz="2400" dirty="0">
                <a:ea typeface="Arial" charset="0"/>
                <a:cs typeface="Arial" charset="0"/>
              </a:rPr>
              <a:t>LDN Assessment – (Baseline Mapping)</a:t>
            </a:r>
            <a:endParaRPr lang="en-IN" sz="2400" dirty="0">
              <a:ea typeface="Arial" charset="0"/>
              <a:cs typeface="Arial" charset="0"/>
            </a:endParaRPr>
          </a:p>
          <a:p>
            <a:pPr marL="742950" lvl="1" indent="-285750" algn="just">
              <a:buFont typeface="Arial" pitchFamily="34" charset="0"/>
              <a:buChar char="•"/>
            </a:pPr>
            <a:r>
              <a:rPr lang="en-US" sz="2400" dirty="0">
                <a:ea typeface="Arial" charset="0"/>
                <a:cs typeface="Arial" charset="0"/>
              </a:rPr>
              <a:t>Leveraging LDN – (Mapping Existing Schemes and </a:t>
            </a:r>
            <a:r>
              <a:rPr lang="en-US" sz="2400" dirty="0" err="1">
                <a:ea typeface="Arial" charset="0"/>
                <a:cs typeface="Arial" charset="0"/>
              </a:rPr>
              <a:t>Programmes</a:t>
            </a:r>
            <a:r>
              <a:rPr lang="en-US" sz="2400" dirty="0">
                <a:ea typeface="Arial" charset="0"/>
                <a:cs typeface="Arial" charset="0"/>
              </a:rPr>
              <a:t>)</a:t>
            </a:r>
            <a:endParaRPr lang="en-IN" sz="2400" dirty="0">
              <a:ea typeface="Arial" charset="0"/>
              <a:cs typeface="Arial" charset="0"/>
            </a:endParaRPr>
          </a:p>
          <a:p>
            <a:pPr marL="742950" lvl="1" indent="-285750" algn="just">
              <a:buFont typeface="Arial" pitchFamily="34" charset="0"/>
              <a:buChar char="•"/>
            </a:pPr>
            <a:r>
              <a:rPr lang="en-US" sz="2400" dirty="0">
                <a:ea typeface="Arial" charset="0"/>
                <a:cs typeface="Arial" charset="0"/>
              </a:rPr>
              <a:t>LDN Target Setting - (Setting Priorities and Targets)</a:t>
            </a:r>
            <a:endParaRPr lang="en-IN" sz="2400" dirty="0">
              <a:ea typeface="Arial" charset="0"/>
              <a:cs typeface="Arial" charset="0"/>
            </a:endParaRPr>
          </a:p>
          <a:p>
            <a:pPr marL="742950" lvl="1" indent="-285750" algn="just">
              <a:buFont typeface="Arial" pitchFamily="34" charset="0"/>
              <a:buChar char="•"/>
            </a:pPr>
            <a:r>
              <a:rPr lang="en-US" sz="2400" dirty="0">
                <a:ea typeface="Arial" charset="0"/>
                <a:cs typeface="Arial" charset="0"/>
              </a:rPr>
              <a:t>Achieving LDN – (Transformative Project)</a:t>
            </a:r>
            <a:endParaRPr lang="en-IN" sz="2400" dirty="0">
              <a:ea typeface="Arial" charset="0"/>
              <a:cs typeface="Arial" charset="0"/>
            </a:endParaRPr>
          </a:p>
          <a:p>
            <a:pPr marL="742950" lvl="1" indent="-285750" algn="just">
              <a:buFont typeface="Arial" pitchFamily="34" charset="0"/>
              <a:buChar char="•"/>
            </a:pPr>
            <a:r>
              <a:rPr lang="en-US" sz="2400" dirty="0">
                <a:ea typeface="Arial" charset="0"/>
                <a:cs typeface="Arial" charset="0"/>
              </a:rPr>
              <a:t>Financing Solutions</a:t>
            </a:r>
            <a:endParaRPr lang="en-IN" sz="2400" dirty="0">
              <a:ea typeface="Arial" charset="0"/>
              <a:cs typeface="Arial" charset="0"/>
            </a:endParaRPr>
          </a:p>
          <a:p>
            <a:endParaRPr lang="en-US" sz="2000" dirty="0">
              <a:latin typeface="Arial" charset="0"/>
              <a:ea typeface="Arial" charset="0"/>
              <a:cs typeface="Arial" charset="0"/>
            </a:endParaRPr>
          </a:p>
        </p:txBody>
      </p:sp>
    </p:spTree>
    <p:extLst>
      <p:ext uri="{BB962C8B-B14F-4D97-AF65-F5344CB8AC3E}">
        <p14:creationId xmlns:p14="http://schemas.microsoft.com/office/powerpoint/2010/main" val="3728087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txBox="1">
            <a:spLocks/>
          </p:cNvSpPr>
          <p:nvPr/>
        </p:nvSpPr>
        <p:spPr bwMode="auto">
          <a:xfrm>
            <a:off x="8737600" y="64008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52401"/>
            <a:ext cx="1016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8974" t="25986" r="32532" b="30612"/>
          <a:stretch/>
        </p:blipFill>
        <p:spPr bwMode="auto">
          <a:xfrm>
            <a:off x="3961903" y="1401764"/>
            <a:ext cx="3353298" cy="149542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285923" y="2047163"/>
            <a:ext cx="2539503" cy="646331"/>
          </a:xfrm>
          <a:prstGeom prst="rect">
            <a:avLst/>
          </a:prstGeom>
          <a:noFill/>
        </p:spPr>
        <p:txBody>
          <a:bodyPr wrap="square" rtlCol="0">
            <a:spAutoFit/>
          </a:bodyPr>
          <a:lstStyle/>
          <a:p>
            <a:r>
              <a:rPr lang="en-US" i="1" dirty="0">
                <a:solidFill>
                  <a:schemeClr val="accent5">
                    <a:lumMod val="75000"/>
                  </a:schemeClr>
                </a:solidFill>
              </a:rPr>
              <a:t>Facebook.com/</a:t>
            </a:r>
          </a:p>
          <a:p>
            <a:r>
              <a:rPr lang="en-US" i="1" dirty="0">
                <a:solidFill>
                  <a:schemeClr val="accent5">
                    <a:lumMod val="75000"/>
                  </a:schemeClr>
                </a:solidFill>
              </a:rPr>
              <a:t>UNCCDCOP14INDIA</a:t>
            </a:r>
          </a:p>
        </p:txBody>
      </p:sp>
      <p:sp>
        <p:nvSpPr>
          <p:cNvPr id="3" name="TextBox 2"/>
          <p:cNvSpPr txBox="1"/>
          <p:nvPr/>
        </p:nvSpPr>
        <p:spPr>
          <a:xfrm>
            <a:off x="7315201" y="2047163"/>
            <a:ext cx="2511187" cy="646331"/>
          </a:xfrm>
          <a:prstGeom prst="rect">
            <a:avLst/>
          </a:prstGeom>
          <a:noFill/>
        </p:spPr>
        <p:txBody>
          <a:bodyPr wrap="square" rtlCol="0">
            <a:spAutoFit/>
          </a:bodyPr>
          <a:lstStyle/>
          <a:p>
            <a:r>
              <a:rPr lang="en-US" dirty="0">
                <a:solidFill>
                  <a:schemeClr val="accent5">
                    <a:lumMod val="75000"/>
                  </a:schemeClr>
                </a:solidFill>
              </a:rPr>
              <a:t>@India4Land/</a:t>
            </a:r>
          </a:p>
          <a:p>
            <a:r>
              <a:rPr lang="en-US" dirty="0">
                <a:solidFill>
                  <a:schemeClr val="accent5">
                    <a:lumMod val="75000"/>
                  </a:schemeClr>
                </a:solidFill>
              </a:rPr>
              <a:t>UNCCDCOP14INDIA</a:t>
            </a:r>
          </a:p>
        </p:txBody>
      </p:sp>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8561" y="3109416"/>
            <a:ext cx="1273636" cy="1162334"/>
          </a:xfrm>
          <a:prstGeom prst="rect">
            <a:avLst/>
          </a:prstGeom>
        </p:spPr>
      </p:pic>
      <p:sp>
        <p:nvSpPr>
          <p:cNvPr id="4" name="TextBox 3"/>
          <p:cNvSpPr txBox="1"/>
          <p:nvPr/>
        </p:nvSpPr>
        <p:spPr>
          <a:xfrm>
            <a:off x="3043451" y="4271750"/>
            <a:ext cx="4271750" cy="369332"/>
          </a:xfrm>
          <a:prstGeom prst="rect">
            <a:avLst/>
          </a:prstGeom>
          <a:noFill/>
        </p:spPr>
        <p:txBody>
          <a:bodyPr wrap="square" rtlCol="0">
            <a:spAutoFit/>
          </a:bodyPr>
          <a:lstStyle/>
          <a:p>
            <a:r>
              <a:rPr lang="en-US" dirty="0"/>
              <a:t>              </a:t>
            </a:r>
            <a:r>
              <a:rPr lang="en-US" b="1" u="sng" dirty="0">
                <a:solidFill>
                  <a:schemeClr val="accent5">
                    <a:lumMod val="75000"/>
                  </a:schemeClr>
                </a:solidFill>
              </a:rPr>
              <a:t>https://unccdcop14india.gov.in</a:t>
            </a:r>
          </a:p>
        </p:txBody>
      </p:sp>
      <p:sp>
        <p:nvSpPr>
          <p:cNvPr id="5" name="TextBox 4"/>
          <p:cNvSpPr txBox="1"/>
          <p:nvPr/>
        </p:nvSpPr>
        <p:spPr>
          <a:xfrm>
            <a:off x="1422400" y="4885899"/>
            <a:ext cx="7953612" cy="1015663"/>
          </a:xfrm>
          <a:prstGeom prst="rect">
            <a:avLst/>
          </a:prstGeom>
          <a:noFill/>
        </p:spPr>
        <p:txBody>
          <a:bodyPr wrap="square" rtlCol="0">
            <a:spAutoFit/>
          </a:bodyPr>
          <a:lstStyle/>
          <a:p>
            <a:r>
              <a:rPr lang="en-US" sz="6000" dirty="0"/>
              <a:t>             Thank  You!</a:t>
            </a:r>
          </a:p>
        </p:txBody>
      </p:sp>
      <p:sp>
        <p:nvSpPr>
          <p:cNvPr id="7" name="TextBox 6"/>
          <p:cNvSpPr txBox="1"/>
          <p:nvPr/>
        </p:nvSpPr>
        <p:spPr>
          <a:xfrm>
            <a:off x="1173707" y="2897189"/>
            <a:ext cx="2142699" cy="738664"/>
          </a:xfrm>
          <a:prstGeom prst="rect">
            <a:avLst/>
          </a:prstGeom>
          <a:noFill/>
        </p:spPr>
        <p:txBody>
          <a:bodyPr wrap="square" rtlCol="0">
            <a:spAutoFit/>
          </a:bodyPr>
          <a:lstStyle/>
          <a:p>
            <a:r>
              <a:rPr lang="en-US" sz="1400" b="1" dirty="0"/>
              <a:t>Likes: 2000+</a:t>
            </a:r>
          </a:p>
          <a:p>
            <a:r>
              <a:rPr lang="en-US" sz="1400" b="1" dirty="0"/>
              <a:t>Impressions:</a:t>
            </a:r>
          </a:p>
          <a:p>
            <a:r>
              <a:rPr lang="en-US" sz="1400" b="1" dirty="0"/>
              <a:t>Reach:</a:t>
            </a:r>
          </a:p>
        </p:txBody>
      </p:sp>
      <p:sp>
        <p:nvSpPr>
          <p:cNvPr id="8" name="TextBox 7"/>
          <p:cNvSpPr txBox="1"/>
          <p:nvPr/>
        </p:nvSpPr>
        <p:spPr>
          <a:xfrm>
            <a:off x="7478972" y="2897189"/>
            <a:ext cx="2115403" cy="1015663"/>
          </a:xfrm>
          <a:prstGeom prst="rect">
            <a:avLst/>
          </a:prstGeom>
          <a:noFill/>
        </p:spPr>
        <p:txBody>
          <a:bodyPr wrap="square" rtlCol="0">
            <a:spAutoFit/>
          </a:bodyPr>
          <a:lstStyle/>
          <a:p>
            <a:r>
              <a:rPr lang="en-US" sz="1400" b="1" dirty="0"/>
              <a:t>Following: </a:t>
            </a:r>
          </a:p>
          <a:p>
            <a:r>
              <a:rPr lang="en-US" sz="1400" b="1" dirty="0"/>
              <a:t>Impressions:</a:t>
            </a:r>
          </a:p>
          <a:p>
            <a:r>
              <a:rPr lang="en-US" sz="1400" b="1" dirty="0"/>
              <a:t>Reach:</a:t>
            </a:r>
          </a:p>
          <a:p>
            <a:endParaRPr lang="en-US" dirty="0"/>
          </a:p>
        </p:txBody>
      </p:sp>
    </p:spTree>
    <p:extLst>
      <p:ext uri="{BB962C8B-B14F-4D97-AF65-F5344CB8AC3E}">
        <p14:creationId xmlns:p14="http://schemas.microsoft.com/office/powerpoint/2010/main" val="467198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39" y="130099"/>
            <a:ext cx="90324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5346" y="130099"/>
            <a:ext cx="818685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b="1" dirty="0" smtClean="0">
                <a:latin typeface="Bahnschrift" panose="020B0502040204020203" pitchFamily="34" charset="0"/>
              </a:rPr>
              <a:t>Desertification and Land Degradation </a:t>
            </a:r>
            <a:r>
              <a:rPr lang="en-US" sz="2400" b="1" dirty="0">
                <a:latin typeface="Bahnschrift" panose="020B0502040204020203" pitchFamily="34" charset="0"/>
              </a:rPr>
              <a:t> - What </a:t>
            </a:r>
            <a:r>
              <a:rPr lang="en-US" sz="2400" b="1" dirty="0" smtClean="0">
                <a:latin typeface="Bahnschrift" panose="020B0502040204020203" pitchFamily="34" charset="0"/>
              </a:rPr>
              <a:t>does it mean? </a:t>
            </a:r>
            <a:endParaRPr lang="en-US" sz="2400" b="1" dirty="0">
              <a:latin typeface="Bahnschrift" panose="020B0502040204020203" pitchFamily="34" charset="0"/>
            </a:endParaRPr>
          </a:p>
        </p:txBody>
      </p:sp>
      <p:sp>
        <p:nvSpPr>
          <p:cNvPr id="2" name="TextBox 1"/>
          <p:cNvSpPr txBox="1"/>
          <p:nvPr/>
        </p:nvSpPr>
        <p:spPr>
          <a:xfrm>
            <a:off x="1260088" y="1059366"/>
            <a:ext cx="10592388" cy="2585323"/>
          </a:xfrm>
          <a:prstGeom prst="rect">
            <a:avLst/>
          </a:prstGeom>
          <a:noFill/>
        </p:spPr>
        <p:txBody>
          <a:bodyPr wrap="square" rtlCol="0">
            <a:spAutoFit/>
          </a:bodyPr>
          <a:lstStyle/>
          <a:p>
            <a:pPr marL="285750" indent="-285750">
              <a:buFont typeface="Wingdings" panose="05000000000000000000" pitchFamily="2" charset="2"/>
              <a:buChar char="v"/>
            </a:pPr>
            <a:r>
              <a:rPr lang="en-US" b="1" dirty="0" smtClean="0"/>
              <a:t>Desertification: </a:t>
            </a:r>
            <a:r>
              <a:rPr lang="en-US" dirty="0" smtClean="0"/>
              <a:t>Degradation </a:t>
            </a:r>
            <a:r>
              <a:rPr lang="en-US" dirty="0"/>
              <a:t>of land in arid, semi-arid, and dry sub-humid </a:t>
            </a:r>
            <a:r>
              <a:rPr lang="en-US" dirty="0" smtClean="0"/>
              <a:t>areas</a:t>
            </a:r>
            <a:r>
              <a:rPr lang="en-US" dirty="0"/>
              <a:t> </a:t>
            </a:r>
            <a:r>
              <a:rPr lang="en-US" dirty="0" smtClean="0"/>
              <a:t>(</a:t>
            </a:r>
            <a:r>
              <a:rPr lang="en-US" dirty="0"/>
              <a:t>Not the natural expansion of existing </a:t>
            </a:r>
            <a:r>
              <a:rPr lang="en-US" dirty="0" smtClean="0"/>
              <a:t>deserts)</a:t>
            </a:r>
          </a:p>
          <a:p>
            <a:endParaRPr lang="en-US" dirty="0"/>
          </a:p>
          <a:p>
            <a:pPr marL="285750" indent="-285750">
              <a:buFont typeface="Wingdings" panose="05000000000000000000" pitchFamily="2" charset="2"/>
              <a:buChar char="v"/>
            </a:pPr>
            <a:r>
              <a:rPr lang="en-US" b="1" dirty="0" smtClean="0"/>
              <a:t>Land Degradation: </a:t>
            </a:r>
            <a:r>
              <a:rPr lang="en-US" dirty="0"/>
              <a:t>Deterioration in the quality of </a:t>
            </a:r>
            <a:r>
              <a:rPr lang="en-US" dirty="0" smtClean="0"/>
              <a:t>land (its topsoil caused </a:t>
            </a:r>
            <a:r>
              <a:rPr lang="en-US" dirty="0"/>
              <a:t>usually by excessive or inappropriate </a:t>
            </a:r>
            <a:r>
              <a:rPr lang="en-US" dirty="0" smtClean="0"/>
              <a:t>exploitation)</a:t>
            </a:r>
          </a:p>
          <a:p>
            <a:endParaRPr lang="en-US" dirty="0" smtClean="0"/>
          </a:p>
          <a:p>
            <a:pPr marL="742950" lvl="1" indent="-285750">
              <a:buFont typeface="Arial" panose="020B0604020202020204" pitchFamily="34" charset="0"/>
              <a:buChar char="•"/>
            </a:pPr>
            <a:r>
              <a:rPr lang="en-US" b="1" dirty="0" smtClean="0"/>
              <a:t>Causes: </a:t>
            </a:r>
            <a:r>
              <a:rPr lang="en-US" dirty="0" smtClean="0"/>
              <a:t>Overexploitation, overgrazing</a:t>
            </a:r>
            <a:r>
              <a:rPr lang="en-US" dirty="0"/>
              <a:t>, deforestation, and poor irrigation </a:t>
            </a:r>
            <a:r>
              <a:rPr lang="en-US" dirty="0" smtClean="0"/>
              <a:t>practices</a:t>
            </a:r>
          </a:p>
          <a:p>
            <a:pPr marL="742950" lvl="1" indent="-285750">
              <a:buFont typeface="Arial" panose="020B0604020202020204" pitchFamily="34" charset="0"/>
              <a:buChar char="•"/>
            </a:pPr>
            <a:r>
              <a:rPr lang="en-US" b="1" dirty="0"/>
              <a:t>S</a:t>
            </a:r>
            <a:r>
              <a:rPr lang="en-US" b="1" dirty="0" smtClean="0"/>
              <a:t>olutions: </a:t>
            </a:r>
            <a:r>
              <a:rPr lang="en-US" dirty="0" smtClean="0"/>
              <a:t>Prevention of Soil Erosion, Water Resource Management, Sustainable Practices</a:t>
            </a:r>
          </a:p>
          <a:p>
            <a:pPr lvl="1"/>
            <a:endParaRPr lang="en-US" dirty="0" smtClean="0"/>
          </a:p>
        </p:txBody>
      </p:sp>
      <p:sp>
        <p:nvSpPr>
          <p:cNvPr id="9" name="TextBox 8"/>
          <p:cNvSpPr txBox="1"/>
          <p:nvPr/>
        </p:nvSpPr>
        <p:spPr>
          <a:xfrm>
            <a:off x="1043698" y="3643353"/>
            <a:ext cx="4348976"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Extent of Land undergoing Degradation</a:t>
            </a:r>
          </a:p>
          <a:p>
            <a:endParaRPr lang="en-US" dirty="0" smtClean="0"/>
          </a:p>
          <a:p>
            <a:pPr marL="285750" indent="-285750">
              <a:buFont typeface="Wingdings" panose="05000000000000000000" pitchFamily="2" charset="2"/>
              <a:buChar char="q"/>
            </a:pPr>
            <a:r>
              <a:rPr lang="en-US" dirty="0" smtClean="0"/>
              <a:t>World – 40000 Lakh hectares (1/3 </a:t>
            </a:r>
            <a:r>
              <a:rPr lang="en-US" sz="1400" baseline="30000" dirty="0" err="1" smtClean="0"/>
              <a:t>rd</a:t>
            </a:r>
            <a:r>
              <a:rPr lang="en-US" dirty="0" smtClean="0"/>
              <a:t> of total geographic area)</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India  - 960 Lakh Hectares (29.32 % of total geographic area)</a:t>
            </a:r>
          </a:p>
          <a:p>
            <a:pPr marL="285750" indent="-285750">
              <a:buFont typeface="Wingdings" panose="05000000000000000000" pitchFamily="2" charset="2"/>
              <a:buChar char="q"/>
            </a:pPr>
            <a:endParaRPr lang="en-US" dirty="0"/>
          </a:p>
        </p:txBody>
      </p:sp>
      <p:graphicFrame>
        <p:nvGraphicFramePr>
          <p:cNvPr id="10" name="Chart 9"/>
          <p:cNvGraphicFramePr/>
          <p:nvPr>
            <p:extLst>
              <p:ext uri="{D42A27DB-BD31-4B8C-83A1-F6EECF244321}">
                <p14:modId xmlns:p14="http://schemas.microsoft.com/office/powerpoint/2010/main" val="3036772751"/>
              </p:ext>
            </p:extLst>
          </p:nvPr>
        </p:nvGraphicFramePr>
        <p:xfrm>
          <a:off x="5609064" y="3391382"/>
          <a:ext cx="4951141" cy="3009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322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936702" y="735980"/>
            <a:ext cx="10493298" cy="5285310"/>
          </a:xfrm>
        </p:spPr>
        <p:txBody>
          <a:bodyPr anchor="ctr">
            <a:normAutofit fontScale="25000" lnSpcReduction="20000"/>
          </a:bodyPr>
          <a:lstStyle/>
          <a:p>
            <a:pPr algn="just">
              <a:buFont typeface="Wingdings" panose="05000000000000000000" pitchFamily="2" charset="2"/>
              <a:buChar char="Ø"/>
            </a:pPr>
            <a:endParaRPr lang="en-US" dirty="0">
              <a:latin typeface="Arial" pitchFamily="34" charset="0"/>
              <a:cs typeface="Arial" pitchFamily="34" charset="0"/>
            </a:endParaRPr>
          </a:p>
          <a:p>
            <a:pPr algn="just">
              <a:buFont typeface="Wingdings" panose="05000000000000000000" pitchFamily="2" charset="2"/>
              <a:buChar char="Ø"/>
            </a:pPr>
            <a:endParaRPr lang="en-US" dirty="0" smtClean="0">
              <a:latin typeface="Arial" pitchFamily="34" charset="0"/>
              <a:cs typeface="Arial" pitchFamily="34" charset="0"/>
            </a:endParaRPr>
          </a:p>
          <a:p>
            <a:pPr algn="just">
              <a:buFont typeface="Wingdings" panose="05000000000000000000" pitchFamily="2" charset="2"/>
              <a:buChar char="Ø"/>
            </a:pPr>
            <a:endParaRPr lang="en-US" dirty="0">
              <a:latin typeface="Arial" pitchFamily="34" charset="0"/>
              <a:cs typeface="Arial" pitchFamily="34" charset="0"/>
            </a:endParaRPr>
          </a:p>
          <a:p>
            <a:pPr algn="just">
              <a:buFont typeface="Wingdings" panose="05000000000000000000" pitchFamily="2" charset="2"/>
              <a:buChar char="Ø"/>
            </a:pPr>
            <a:endParaRPr lang="en-US" dirty="0">
              <a:latin typeface="Arial" pitchFamily="34" charset="0"/>
              <a:cs typeface="Arial" pitchFamily="34" charset="0"/>
            </a:endParaRPr>
          </a:p>
          <a:p>
            <a:pPr algn="just">
              <a:buFont typeface="Wingdings" panose="05000000000000000000" pitchFamily="2" charset="2"/>
              <a:buChar char="Ø"/>
            </a:pPr>
            <a:endParaRPr lang="en-US" dirty="0">
              <a:latin typeface="Arial" pitchFamily="34" charset="0"/>
              <a:cs typeface="Arial" pitchFamily="34" charset="0"/>
            </a:endParaRPr>
          </a:p>
          <a:p>
            <a:pPr marL="285750" indent="-285750" algn="just">
              <a:buFont typeface="Wingdings" panose="05000000000000000000" pitchFamily="2" charset="2"/>
              <a:buChar char="v"/>
            </a:pPr>
            <a:r>
              <a:rPr lang="en-US" sz="8000" dirty="0">
                <a:cs typeface="Arial" pitchFamily="34" charset="0"/>
              </a:rPr>
              <a:t>United Nations Convention to Combat Desertification (UNCCD) – Bonn (Germany)</a:t>
            </a:r>
          </a:p>
          <a:p>
            <a:pPr algn="just"/>
            <a:endParaRPr lang="en-US" sz="8000" dirty="0">
              <a:cs typeface="Arial" pitchFamily="34" charset="0"/>
            </a:endParaRPr>
          </a:p>
          <a:p>
            <a:pPr lvl="1" algn="just">
              <a:lnSpc>
                <a:spcPct val="120000"/>
              </a:lnSpc>
              <a:buFont typeface="Arial" panose="020B0604020202020204" pitchFamily="34" charset="0"/>
              <a:buChar char="•"/>
            </a:pPr>
            <a:r>
              <a:rPr lang="en-US" sz="8000" dirty="0">
                <a:cs typeface="Arial" pitchFamily="34" charset="0"/>
              </a:rPr>
              <a:t>Legally binding international agreement linking environment and development to sustainable land management;</a:t>
            </a:r>
          </a:p>
          <a:p>
            <a:pPr lvl="1" algn="just">
              <a:lnSpc>
                <a:spcPct val="120000"/>
              </a:lnSpc>
              <a:buFont typeface="Arial" panose="020B0604020202020204" pitchFamily="34" charset="0"/>
              <a:buChar char="•"/>
            </a:pPr>
            <a:endParaRPr lang="en-US" sz="8000" dirty="0">
              <a:cs typeface="Arial" pitchFamily="34" charset="0"/>
            </a:endParaRPr>
          </a:p>
          <a:p>
            <a:pPr lvl="1" algn="just">
              <a:lnSpc>
                <a:spcPct val="120000"/>
              </a:lnSpc>
            </a:pPr>
            <a:r>
              <a:rPr lang="en-US" sz="8000" dirty="0">
                <a:cs typeface="Arial" pitchFamily="34" charset="0"/>
              </a:rPr>
              <a:t>One of the 3 Rio Conventions to evolve from the historic ‘Earth Summit’ held at Rio De </a:t>
            </a:r>
            <a:r>
              <a:rPr lang="en-US" sz="8000" dirty="0" err="1">
                <a:cs typeface="Arial" pitchFamily="34" charset="0"/>
              </a:rPr>
              <a:t>Janerio</a:t>
            </a:r>
            <a:r>
              <a:rPr lang="en-US" sz="8000" dirty="0">
                <a:cs typeface="Arial" pitchFamily="34" charset="0"/>
              </a:rPr>
              <a:t>, Brazil, in 1992. Adopted in Paris in June 1994</a:t>
            </a:r>
          </a:p>
          <a:p>
            <a:pPr marL="457200" lvl="1" indent="0" algn="just">
              <a:buNone/>
            </a:pPr>
            <a:endParaRPr lang="en-US" sz="8000" dirty="0">
              <a:cs typeface="Arial" pitchFamily="34" charset="0"/>
            </a:endParaRPr>
          </a:p>
          <a:p>
            <a:pPr marL="1543050" lvl="3" indent="-285750" algn="just">
              <a:buFont typeface="Wingdings" panose="05000000000000000000" pitchFamily="2" charset="2"/>
              <a:buChar char="q"/>
            </a:pPr>
            <a:r>
              <a:rPr lang="en-US" sz="8000" dirty="0">
                <a:solidFill>
                  <a:schemeClr val="accent1">
                    <a:lumMod val="75000"/>
                  </a:schemeClr>
                </a:solidFill>
                <a:cs typeface="Arial" pitchFamily="34" charset="0"/>
              </a:rPr>
              <a:t>UNFCCC</a:t>
            </a:r>
          </a:p>
          <a:p>
            <a:pPr marL="1543050" lvl="3" indent="-285750" algn="just">
              <a:buFont typeface="Wingdings" panose="05000000000000000000" pitchFamily="2" charset="2"/>
              <a:buChar char="q"/>
            </a:pPr>
            <a:r>
              <a:rPr lang="en-US" sz="8000" dirty="0">
                <a:solidFill>
                  <a:schemeClr val="accent1">
                    <a:lumMod val="75000"/>
                  </a:schemeClr>
                </a:solidFill>
                <a:cs typeface="Arial" pitchFamily="34" charset="0"/>
              </a:rPr>
              <a:t>CBD</a:t>
            </a:r>
          </a:p>
          <a:p>
            <a:pPr marL="1543050" lvl="3" indent="-285750" algn="just">
              <a:buFont typeface="Wingdings" panose="05000000000000000000" pitchFamily="2" charset="2"/>
              <a:buChar char="q"/>
            </a:pPr>
            <a:r>
              <a:rPr lang="en-US" sz="8000" dirty="0" smtClean="0">
                <a:solidFill>
                  <a:schemeClr val="accent1">
                    <a:lumMod val="75000"/>
                  </a:schemeClr>
                </a:solidFill>
                <a:cs typeface="Arial" pitchFamily="34" charset="0"/>
              </a:rPr>
              <a:t>UNCCD</a:t>
            </a:r>
            <a:endParaRPr lang="en-US" sz="8000" dirty="0">
              <a:cs typeface="Arial" pitchFamily="34" charset="0"/>
            </a:endParaRPr>
          </a:p>
          <a:p>
            <a:pPr marL="0" lvl="1" algn="just"/>
            <a:endParaRPr lang="en-US" sz="8000" dirty="0">
              <a:cs typeface="Arial" pitchFamily="34" charset="0"/>
            </a:endParaRPr>
          </a:p>
          <a:p>
            <a:pPr marL="742950" lvl="2" indent="-285750" algn="just"/>
            <a:r>
              <a:rPr lang="en-US" sz="8000" dirty="0">
                <a:cs typeface="Arial" pitchFamily="34" charset="0"/>
              </a:rPr>
              <a:t>India became a signatory in 1994 and ratified in 1996.</a:t>
            </a:r>
          </a:p>
          <a:p>
            <a:pPr marL="457200" lvl="2" indent="0" algn="just">
              <a:buNone/>
            </a:pPr>
            <a:r>
              <a:rPr lang="en-US" sz="7200" dirty="0">
                <a:latin typeface="Arial" pitchFamily="34" charset="0"/>
                <a:cs typeface="Arial" pitchFamily="34" charset="0"/>
              </a:rPr>
              <a:t/>
            </a:r>
            <a:br>
              <a:rPr lang="en-US" sz="7200" dirty="0">
                <a:latin typeface="Arial" pitchFamily="34" charset="0"/>
                <a:cs typeface="Arial" pitchFamily="34" charset="0"/>
              </a:rPr>
            </a:br>
            <a:r>
              <a:rPr lang="en-US" i="1" dirty="0">
                <a:latin typeface="Arial" pitchFamily="34" charset="0"/>
                <a:cs typeface="Arial" pitchFamily="34" charset="0"/>
              </a:rPr>
              <a:t/>
            </a:r>
            <a:br>
              <a:rPr lang="en-US" i="1" dirty="0">
                <a:latin typeface="Arial" pitchFamily="34" charset="0"/>
                <a:cs typeface="Arial" pitchFamily="34" charset="0"/>
              </a:rPr>
            </a:br>
            <a:endParaRPr lang="en-US"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39" y="130099"/>
            <a:ext cx="90324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14800" y="130099"/>
            <a:ext cx="328961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dirty="0" smtClean="0">
                <a:latin typeface="Bahnschrift" panose="020B0502040204020203" pitchFamily="34" charset="0"/>
              </a:rPr>
              <a:t>      </a:t>
            </a:r>
            <a:r>
              <a:rPr lang="en-US" sz="2400" b="1" dirty="0" smtClean="0">
                <a:latin typeface="Bahnschrift" panose="020B0502040204020203" pitchFamily="34" charset="0"/>
              </a:rPr>
              <a:t>About   UNCCD</a:t>
            </a:r>
            <a:endParaRPr lang="en-US" sz="2400" b="1" dirty="0">
              <a:latin typeface="Bahnschrift" panose="020B0502040204020203" pitchFamily="34" charset="0"/>
            </a:endParaRPr>
          </a:p>
        </p:txBody>
      </p:sp>
    </p:spTree>
    <p:extLst>
      <p:ext uri="{BB962C8B-B14F-4D97-AF65-F5344CB8AC3E}">
        <p14:creationId xmlns:p14="http://schemas.microsoft.com/office/powerpoint/2010/main" val="2801693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1199213" y="747132"/>
            <a:ext cx="10523094" cy="5653668"/>
          </a:xfrm>
        </p:spPr>
        <p:txBody>
          <a:bodyPr anchor="ctr">
            <a:normAutofit fontScale="25000" lnSpcReduction="20000"/>
          </a:bodyPr>
          <a:lstStyle/>
          <a:p>
            <a:endParaRPr lang="en-US" sz="5100" b="1" dirty="0">
              <a:latin typeface="Arial" pitchFamily="34" charset="0"/>
              <a:cs typeface="Arial" pitchFamily="34" charset="0"/>
            </a:endParaRPr>
          </a:p>
          <a:p>
            <a:pPr marL="2286000" lvl="5" indent="0">
              <a:buNone/>
            </a:pPr>
            <a:r>
              <a:rPr lang="en-US" sz="2800" dirty="0">
                <a:latin typeface="Arial" pitchFamily="34" charset="0"/>
                <a:cs typeface="Arial" pitchFamily="34" charset="0"/>
              </a:rPr>
              <a:t/>
            </a:r>
            <a:br>
              <a:rPr lang="en-US" sz="2800" dirty="0">
                <a:latin typeface="Arial" pitchFamily="34" charset="0"/>
                <a:cs typeface="Arial" pitchFamily="34" charset="0"/>
              </a:rPr>
            </a:br>
            <a:endParaRPr lang="en-US" sz="4900" dirty="0">
              <a:latin typeface="Arial" pitchFamily="34" charset="0"/>
              <a:cs typeface="Arial" pitchFamily="34" charset="0"/>
            </a:endParaRPr>
          </a:p>
          <a:p>
            <a:pPr algn="just">
              <a:buFont typeface="Wingdings" panose="05000000000000000000" pitchFamily="2" charset="2"/>
              <a:buChar char="v"/>
            </a:pPr>
            <a:endParaRPr lang="en-US" sz="8000" dirty="0">
              <a:cs typeface="Arial" pitchFamily="34" charset="0"/>
            </a:endParaRPr>
          </a:p>
          <a:p>
            <a:pPr algn="just">
              <a:buFont typeface="Wingdings" panose="05000000000000000000" pitchFamily="2" charset="2"/>
              <a:buChar char="v"/>
            </a:pPr>
            <a:endParaRPr lang="en-US" sz="8000" dirty="0">
              <a:cs typeface="Arial" pitchFamily="34" charset="0"/>
            </a:endParaRPr>
          </a:p>
          <a:p>
            <a:pPr algn="just">
              <a:buFont typeface="Wingdings" panose="05000000000000000000" pitchFamily="2" charset="2"/>
              <a:buChar char="v"/>
            </a:pPr>
            <a:r>
              <a:rPr lang="en-US" sz="8000" dirty="0">
                <a:cs typeface="Arial" pitchFamily="34" charset="0"/>
              </a:rPr>
              <a:t>Established by the Convention – </a:t>
            </a:r>
          </a:p>
          <a:p>
            <a:pPr lvl="2" algn="just">
              <a:lnSpc>
                <a:spcPct val="120000"/>
              </a:lnSpc>
            </a:pPr>
            <a:r>
              <a:rPr lang="en-US" sz="8000" dirty="0">
                <a:cs typeface="Arial" pitchFamily="34" charset="0"/>
              </a:rPr>
              <a:t>The Supreme decision-making body ;</a:t>
            </a:r>
          </a:p>
          <a:p>
            <a:pPr lvl="2" algn="just">
              <a:lnSpc>
                <a:spcPct val="120000"/>
              </a:lnSpc>
            </a:pPr>
            <a:r>
              <a:rPr lang="en-US" sz="8000" dirty="0">
                <a:cs typeface="Arial" pitchFamily="34" charset="0"/>
              </a:rPr>
              <a:t> 197 country parties (including EU) as constituent members.</a:t>
            </a:r>
          </a:p>
          <a:p>
            <a:pPr lvl="2" algn="just">
              <a:buNone/>
            </a:pPr>
            <a:endParaRPr lang="en-US" sz="8000" dirty="0">
              <a:cs typeface="Arial" pitchFamily="34" charset="0"/>
            </a:endParaRPr>
          </a:p>
          <a:p>
            <a:pPr algn="just">
              <a:buFont typeface="Wingdings" panose="05000000000000000000" pitchFamily="2" charset="2"/>
              <a:buChar char="v"/>
            </a:pPr>
            <a:r>
              <a:rPr lang="en-US" sz="8000" dirty="0">
                <a:cs typeface="Arial" pitchFamily="34" charset="0"/>
              </a:rPr>
              <a:t>Main Functions -</a:t>
            </a:r>
          </a:p>
          <a:p>
            <a:pPr lvl="2" algn="just">
              <a:lnSpc>
                <a:spcPct val="120000"/>
              </a:lnSpc>
            </a:pPr>
            <a:r>
              <a:rPr lang="en-US" sz="8000" dirty="0">
                <a:cs typeface="Arial" pitchFamily="34" charset="0"/>
              </a:rPr>
              <a:t> Review reports submitted by the Parties &amp; make recommendations, adopt new </a:t>
            </a:r>
            <a:r>
              <a:rPr lang="en-US" sz="8000" dirty="0" smtClean="0">
                <a:cs typeface="Arial" pitchFamily="34" charset="0"/>
              </a:rPr>
              <a:t>annexes </a:t>
            </a:r>
          </a:p>
          <a:p>
            <a:pPr marL="914400" lvl="2" indent="0" algn="just">
              <a:lnSpc>
                <a:spcPct val="120000"/>
              </a:lnSpc>
              <a:buNone/>
            </a:pPr>
            <a:r>
              <a:rPr lang="en-US" sz="8000" dirty="0">
                <a:cs typeface="Arial" pitchFamily="34" charset="0"/>
              </a:rPr>
              <a:t>     to the Convention </a:t>
            </a:r>
          </a:p>
          <a:p>
            <a:pPr lvl="2" algn="just">
              <a:lnSpc>
                <a:spcPct val="120000"/>
              </a:lnSpc>
            </a:pPr>
            <a:r>
              <a:rPr lang="en-US" sz="8000" dirty="0" smtClean="0">
                <a:cs typeface="Arial" pitchFamily="34" charset="0"/>
              </a:rPr>
              <a:t>Guides </a:t>
            </a:r>
            <a:r>
              <a:rPr lang="en-US" sz="8000" dirty="0">
                <a:cs typeface="Arial" pitchFamily="34" charset="0"/>
              </a:rPr>
              <a:t>the Convention as global circumstances and national needs change.</a:t>
            </a:r>
          </a:p>
          <a:p>
            <a:pPr algn="just">
              <a:buFont typeface="Wingdings" pitchFamily="2" charset="2"/>
              <a:buChar char="Ø"/>
            </a:pPr>
            <a:endParaRPr lang="en-US" sz="8000" dirty="0">
              <a:cs typeface="Arial" pitchFamily="34" charset="0"/>
            </a:endParaRPr>
          </a:p>
          <a:p>
            <a:pPr algn="just">
              <a:lnSpc>
                <a:spcPct val="120000"/>
              </a:lnSpc>
              <a:buFont typeface="Wingdings" panose="05000000000000000000" pitchFamily="2" charset="2"/>
              <a:buChar char="v"/>
            </a:pPr>
            <a:r>
              <a:rPr lang="en-US" sz="8000" dirty="0">
                <a:cs typeface="Arial" pitchFamily="34" charset="0"/>
              </a:rPr>
              <a:t>COP meetings held biennially since 2001. </a:t>
            </a:r>
            <a:r>
              <a:rPr lang="en-US" sz="8000" b="1" dirty="0">
                <a:cs typeface="Arial" pitchFamily="34" charset="0"/>
              </a:rPr>
              <a:t>COP-13: </a:t>
            </a:r>
            <a:r>
              <a:rPr lang="en-US" sz="8000" dirty="0">
                <a:cs typeface="Arial" pitchFamily="34" charset="0"/>
              </a:rPr>
              <a:t>Held in Ordos, China in Sept 2017. </a:t>
            </a:r>
          </a:p>
          <a:p>
            <a:pPr algn="just">
              <a:lnSpc>
                <a:spcPct val="120000"/>
              </a:lnSpc>
              <a:buFont typeface="Wingdings" panose="05000000000000000000" pitchFamily="2" charset="2"/>
              <a:buChar char="v"/>
            </a:pPr>
            <a:r>
              <a:rPr lang="en-US" sz="8000" b="1" dirty="0" smtClean="0">
                <a:cs typeface="Arial" pitchFamily="34" charset="0"/>
              </a:rPr>
              <a:t>COP-14 (2-13 September): </a:t>
            </a:r>
            <a:r>
              <a:rPr lang="en-US" sz="8000" dirty="0">
                <a:cs typeface="Arial" pitchFamily="34" charset="0"/>
              </a:rPr>
              <a:t>India will take over COP Presidency from China </a:t>
            </a:r>
            <a:r>
              <a:rPr lang="en-US" sz="8000" dirty="0" smtClean="0">
                <a:cs typeface="Arial" pitchFamily="34" charset="0"/>
              </a:rPr>
              <a:t>for</a:t>
            </a:r>
          </a:p>
          <a:p>
            <a:pPr marL="0" indent="0" algn="just">
              <a:lnSpc>
                <a:spcPct val="120000"/>
              </a:lnSpc>
              <a:buNone/>
            </a:pPr>
            <a:r>
              <a:rPr lang="en-US" sz="8000" dirty="0">
                <a:cs typeface="Arial" pitchFamily="34" charset="0"/>
              </a:rPr>
              <a:t> </a:t>
            </a:r>
            <a:r>
              <a:rPr lang="en-US" sz="8000" dirty="0" smtClean="0">
                <a:cs typeface="Arial" pitchFamily="34" charset="0"/>
              </a:rPr>
              <a:t>                                                     </a:t>
            </a:r>
            <a:r>
              <a:rPr lang="en-US" sz="8000" dirty="0">
                <a:cs typeface="Arial" pitchFamily="34" charset="0"/>
              </a:rPr>
              <a:t>the next two years (2019-2021). </a:t>
            </a:r>
          </a:p>
          <a:p>
            <a:pPr algn="just">
              <a:buFont typeface="Wingdings" panose="05000000000000000000" pitchFamily="2" charset="2"/>
              <a:buChar char="v"/>
            </a:pPr>
            <a:endParaRPr lang="en-US" sz="8000" dirty="0">
              <a:latin typeface="Arial" pitchFamily="34" charset="0"/>
              <a:cs typeface="Arial" pitchFamily="34" charset="0"/>
            </a:endParaRPr>
          </a:p>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97152" y="79927"/>
            <a:ext cx="530798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200" b="1" dirty="0">
                <a:solidFill>
                  <a:schemeClr val="bg1"/>
                </a:solidFill>
                <a:latin typeface="Bahnschrift" panose="020B0502040204020203" pitchFamily="34" charset="0"/>
                <a:cs typeface="Arial" pitchFamily="34" charset="0"/>
              </a:rPr>
              <a:t>Conference of Parties (COP) </a:t>
            </a:r>
            <a:r>
              <a:rPr lang="mr-IN" sz="2200" b="1" dirty="0">
                <a:solidFill>
                  <a:schemeClr val="bg1"/>
                </a:solidFill>
                <a:latin typeface="Bahnschrift" panose="020B0502040204020203" pitchFamily="34" charset="0"/>
                <a:cs typeface="Arial" pitchFamily="34" charset="0"/>
              </a:rPr>
              <a:t>–</a:t>
            </a:r>
            <a:r>
              <a:rPr lang="en-US" sz="2200" b="1" dirty="0">
                <a:solidFill>
                  <a:schemeClr val="bg1"/>
                </a:solidFill>
                <a:latin typeface="Bahnschrift" panose="020B0502040204020203" pitchFamily="34" charset="0"/>
                <a:cs typeface="Arial" pitchFamily="34" charset="0"/>
              </a:rPr>
              <a:t> What is it</a:t>
            </a:r>
            <a:r>
              <a:rPr lang="en-US" sz="2200" b="1" dirty="0" smtClean="0">
                <a:solidFill>
                  <a:schemeClr val="bg1"/>
                </a:solidFill>
                <a:latin typeface="Bahnschrift" panose="020B0502040204020203" pitchFamily="34" charset="0"/>
                <a:cs typeface="Arial" pitchFamily="34" charset="0"/>
              </a:rPr>
              <a:t>?</a:t>
            </a:r>
            <a:endParaRPr lang="en-US" sz="2200" dirty="0"/>
          </a:p>
        </p:txBody>
      </p:sp>
    </p:spTree>
    <p:extLst>
      <p:ext uri="{BB962C8B-B14F-4D97-AF65-F5344CB8AC3E}">
        <p14:creationId xmlns:p14="http://schemas.microsoft.com/office/powerpoint/2010/main" val="1089893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24874" y="-122401"/>
            <a:ext cx="8352928" cy="5636096"/>
          </a:xfrm>
        </p:spPr>
        <p:txBody>
          <a:bodyPr anchor="ctr">
            <a:normAutofit/>
          </a:bodyPr>
          <a:lstStyle/>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38484" y="232012"/>
            <a:ext cx="608690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a:latin typeface="Bahnschrift" pitchFamily="34" charset="0"/>
              </a:rPr>
              <a:t>DELEGATE      PARTICIPATION    FOR   UNCCD  COP -14</a:t>
            </a:r>
          </a:p>
        </p:txBody>
      </p:sp>
      <p:sp>
        <p:nvSpPr>
          <p:cNvPr id="25" name="TextBox 24"/>
          <p:cNvSpPr txBox="1"/>
          <p:nvPr/>
        </p:nvSpPr>
        <p:spPr>
          <a:xfrm>
            <a:off x="8011991" y="4176215"/>
            <a:ext cx="3779676" cy="1754326"/>
          </a:xfrm>
          <a:prstGeom prst="rect">
            <a:avLst/>
          </a:prstGeom>
          <a:noFill/>
        </p:spPr>
        <p:txBody>
          <a:bodyPr wrap="square" rtlCol="0">
            <a:spAutoFit/>
          </a:bodyPr>
          <a:lstStyle/>
          <a:p>
            <a:r>
              <a:rPr lang="en-US" dirty="0">
                <a:solidFill>
                  <a:schemeClr val="bg1"/>
                </a:solidFill>
              </a:rPr>
              <a:t>Plenary Hall  - Hall 4</a:t>
            </a:r>
          </a:p>
          <a:p>
            <a:r>
              <a:rPr lang="en-US" dirty="0">
                <a:solidFill>
                  <a:schemeClr val="bg1"/>
                </a:solidFill>
              </a:rPr>
              <a:t>Main Committee Room – Hall 2</a:t>
            </a:r>
          </a:p>
          <a:p>
            <a:r>
              <a:rPr lang="en-US" dirty="0">
                <a:solidFill>
                  <a:schemeClr val="bg1"/>
                </a:solidFill>
              </a:rPr>
              <a:t>21 Meeting Rooms  - Hall 1 to 8</a:t>
            </a:r>
          </a:p>
          <a:p>
            <a:r>
              <a:rPr lang="en-US" dirty="0">
                <a:solidFill>
                  <a:schemeClr val="bg1"/>
                </a:solidFill>
              </a:rPr>
              <a:t>40 Exhibition Booth – Hall </a:t>
            </a:r>
          </a:p>
          <a:p>
            <a:r>
              <a:rPr lang="en-US" dirty="0">
                <a:solidFill>
                  <a:schemeClr val="bg1"/>
                </a:solidFill>
              </a:rPr>
              <a:t>04 Side Events  Rooms – Hall 1 to 8</a:t>
            </a:r>
          </a:p>
          <a:p>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95656227"/>
              </p:ext>
            </p:extLst>
          </p:nvPr>
        </p:nvGraphicFramePr>
        <p:xfrm>
          <a:off x="1371600" y="1759497"/>
          <a:ext cx="8755039" cy="4022994"/>
        </p:xfrm>
        <a:graphic>
          <a:graphicData uri="http://schemas.openxmlformats.org/drawingml/2006/table">
            <a:tbl>
              <a:tblPr firstRow="1" firstCol="1" bandRow="1">
                <a:tableStyleId>{5C22544A-7EE6-4342-B048-85BDC9FD1C3A}</a:tableStyleId>
              </a:tblPr>
              <a:tblGrid>
                <a:gridCol w="6155473">
                  <a:extLst>
                    <a:ext uri="{9D8B030D-6E8A-4147-A177-3AD203B41FA5}">
                      <a16:colId xmlns:a16="http://schemas.microsoft.com/office/drawing/2014/main" val="20000"/>
                    </a:ext>
                  </a:extLst>
                </a:gridCol>
                <a:gridCol w="2599566">
                  <a:extLst>
                    <a:ext uri="{9D8B030D-6E8A-4147-A177-3AD203B41FA5}">
                      <a16:colId xmlns:a16="http://schemas.microsoft.com/office/drawing/2014/main" val="20001"/>
                    </a:ext>
                  </a:extLst>
                </a:gridCol>
              </a:tblGrid>
              <a:tr h="594519">
                <a:tc>
                  <a:txBody>
                    <a:bodyPr/>
                    <a:lstStyle/>
                    <a:p>
                      <a:pPr marL="0" marR="0">
                        <a:lnSpc>
                          <a:spcPct val="115000"/>
                        </a:lnSpc>
                        <a:spcBef>
                          <a:spcPts val="0"/>
                        </a:spcBef>
                        <a:spcAft>
                          <a:spcPts val="0"/>
                        </a:spcAft>
                      </a:pPr>
                      <a:r>
                        <a:rPr lang="en-US" sz="2000" dirty="0">
                          <a:effectLst/>
                        </a:rPr>
                        <a:t>Total No. of Countries Participating </a:t>
                      </a:r>
                      <a:endParaRPr lang="en-US" sz="2000" dirty="0" smtClean="0">
                        <a:effectLst/>
                      </a:endParaRPr>
                    </a:p>
                    <a:p>
                      <a:pPr marL="0" marR="0">
                        <a:lnSpc>
                          <a:spcPct val="115000"/>
                        </a:lnSpc>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196 (+ EU)</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066457">
                <a:tc>
                  <a:txBody>
                    <a:bodyPr/>
                    <a:lstStyle/>
                    <a:p>
                      <a:pPr marL="0" marR="0">
                        <a:lnSpc>
                          <a:spcPct val="115000"/>
                        </a:lnSpc>
                        <a:spcBef>
                          <a:spcPts val="0"/>
                        </a:spcBef>
                        <a:spcAft>
                          <a:spcPts val="0"/>
                        </a:spcAft>
                      </a:pPr>
                      <a:r>
                        <a:rPr lang="en-US" sz="2000" dirty="0">
                          <a:effectLst/>
                        </a:rPr>
                        <a:t>Total No. of International Delegates  </a:t>
                      </a:r>
                      <a:r>
                        <a:rPr lang="en-US" sz="2000" dirty="0" smtClean="0">
                          <a:effectLst/>
                        </a:rPr>
                        <a:t>expected</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3000+</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89040">
                <a:tc>
                  <a:txBody>
                    <a:bodyPr/>
                    <a:lstStyle/>
                    <a:p>
                      <a:pPr marL="0" marR="0">
                        <a:lnSpc>
                          <a:spcPct val="115000"/>
                        </a:lnSpc>
                        <a:spcBef>
                          <a:spcPts val="0"/>
                        </a:spcBef>
                        <a:spcAft>
                          <a:spcPts val="0"/>
                        </a:spcAft>
                      </a:pPr>
                      <a:r>
                        <a:rPr lang="en-US" sz="2000" dirty="0">
                          <a:effectLst/>
                        </a:rPr>
                        <a:t>Total No. of Environment  Ministers </a:t>
                      </a:r>
                      <a:r>
                        <a:rPr lang="en-US" sz="2000" dirty="0" smtClean="0">
                          <a:effectLst/>
                        </a:rPr>
                        <a:t>expected</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94</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066457">
                <a:tc>
                  <a:txBody>
                    <a:bodyPr/>
                    <a:lstStyle/>
                    <a:p>
                      <a:pPr marL="0" marR="0">
                        <a:lnSpc>
                          <a:spcPct val="115000"/>
                        </a:lnSpc>
                        <a:spcBef>
                          <a:spcPts val="0"/>
                        </a:spcBef>
                        <a:spcAft>
                          <a:spcPts val="0"/>
                        </a:spcAft>
                      </a:pPr>
                      <a:r>
                        <a:rPr lang="en-US" sz="2000" dirty="0">
                          <a:effectLst/>
                        </a:rPr>
                        <a:t>Total No. of National Participants Nominated</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600</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7089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38484" y="232012"/>
            <a:ext cx="608690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a:latin typeface="Bahnschrift" pitchFamily="34" charset="0"/>
              </a:rPr>
              <a:t>IMPORTANT      DIGNITARIES   ATTENDING   UNCCD  COP -14</a:t>
            </a:r>
          </a:p>
        </p:txBody>
      </p:sp>
      <p:sp>
        <p:nvSpPr>
          <p:cNvPr id="25" name="TextBox 24"/>
          <p:cNvSpPr txBox="1"/>
          <p:nvPr/>
        </p:nvSpPr>
        <p:spPr>
          <a:xfrm>
            <a:off x="8011991" y="4176215"/>
            <a:ext cx="3779676" cy="1754326"/>
          </a:xfrm>
          <a:prstGeom prst="rect">
            <a:avLst/>
          </a:prstGeom>
          <a:noFill/>
        </p:spPr>
        <p:txBody>
          <a:bodyPr wrap="square" rtlCol="0">
            <a:spAutoFit/>
          </a:bodyPr>
          <a:lstStyle/>
          <a:p>
            <a:r>
              <a:rPr lang="en-US" dirty="0">
                <a:solidFill>
                  <a:schemeClr val="bg1"/>
                </a:solidFill>
              </a:rPr>
              <a:t>Plenary Hall  - Hall 4</a:t>
            </a:r>
          </a:p>
          <a:p>
            <a:r>
              <a:rPr lang="en-US" dirty="0">
                <a:solidFill>
                  <a:schemeClr val="bg1"/>
                </a:solidFill>
              </a:rPr>
              <a:t>Main Committee Room – Hall 2</a:t>
            </a:r>
          </a:p>
          <a:p>
            <a:r>
              <a:rPr lang="en-US" dirty="0">
                <a:solidFill>
                  <a:schemeClr val="bg1"/>
                </a:solidFill>
              </a:rPr>
              <a:t>21 Meeting Rooms  - Hall 1 to 8</a:t>
            </a:r>
          </a:p>
          <a:p>
            <a:r>
              <a:rPr lang="en-US" dirty="0">
                <a:solidFill>
                  <a:schemeClr val="bg1"/>
                </a:solidFill>
              </a:rPr>
              <a:t>40 Exhibition Booth – Hall </a:t>
            </a:r>
          </a:p>
          <a:p>
            <a:r>
              <a:rPr lang="en-US" dirty="0">
                <a:solidFill>
                  <a:schemeClr val="bg1"/>
                </a:solidFill>
              </a:rPr>
              <a:t>04 Side Events  Rooms – Hall 1 to 8</a:t>
            </a: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41" y="1445525"/>
            <a:ext cx="1405151" cy="17616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833" y="4051894"/>
            <a:ext cx="1362009" cy="17074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6263" y="1445525"/>
            <a:ext cx="1550567" cy="17617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638" y="1445525"/>
            <a:ext cx="1512628" cy="176169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5063" y="1445523"/>
            <a:ext cx="1569947" cy="1761701"/>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8812" y="4051894"/>
            <a:ext cx="1311928" cy="1681313"/>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2642" y="4029051"/>
            <a:ext cx="1419349" cy="1732974"/>
          </a:xfrm>
          <a:prstGeom prst="rect">
            <a:avLst/>
          </a:prstGeom>
        </p:spPr>
      </p:pic>
      <p:sp>
        <p:nvSpPr>
          <p:cNvPr id="18" name="TextBox 17"/>
          <p:cNvSpPr txBox="1"/>
          <p:nvPr/>
        </p:nvSpPr>
        <p:spPr>
          <a:xfrm>
            <a:off x="379141" y="3316406"/>
            <a:ext cx="1405151" cy="738664"/>
          </a:xfrm>
          <a:prstGeom prst="rect">
            <a:avLst/>
          </a:prstGeom>
          <a:noFill/>
        </p:spPr>
        <p:txBody>
          <a:bodyPr wrap="square" rtlCol="0">
            <a:spAutoFit/>
          </a:bodyPr>
          <a:lstStyle/>
          <a:p>
            <a:r>
              <a:rPr lang="en-US" sz="1200" b="1" dirty="0"/>
              <a:t>Ibrahim </a:t>
            </a:r>
            <a:r>
              <a:rPr lang="en-US" sz="1200" b="1" dirty="0" err="1"/>
              <a:t>Thiaw</a:t>
            </a:r>
            <a:endParaRPr lang="en-US" sz="1200" b="1" dirty="0"/>
          </a:p>
          <a:p>
            <a:r>
              <a:rPr lang="en-US" sz="1200" b="1" dirty="0"/>
              <a:t>    ES UNCCD</a:t>
            </a:r>
          </a:p>
          <a:p>
            <a:endParaRPr lang="en-US" dirty="0"/>
          </a:p>
        </p:txBody>
      </p:sp>
      <p:sp>
        <p:nvSpPr>
          <p:cNvPr id="21" name="TextBox 20"/>
          <p:cNvSpPr txBox="1"/>
          <p:nvPr/>
        </p:nvSpPr>
        <p:spPr>
          <a:xfrm>
            <a:off x="1890838" y="3425588"/>
            <a:ext cx="2693938" cy="461665"/>
          </a:xfrm>
          <a:prstGeom prst="rect">
            <a:avLst/>
          </a:prstGeom>
          <a:noFill/>
        </p:spPr>
        <p:txBody>
          <a:bodyPr wrap="square" rtlCol="0">
            <a:spAutoFit/>
          </a:bodyPr>
          <a:lstStyle/>
          <a:p>
            <a:r>
              <a:rPr lang="en-US" sz="1200" dirty="0"/>
              <a:t>            </a:t>
            </a:r>
            <a:r>
              <a:rPr lang="en-US" sz="1200" b="1" dirty="0"/>
              <a:t> Ralph E </a:t>
            </a:r>
            <a:r>
              <a:rPr lang="en-US" sz="1200" b="1" dirty="0" err="1"/>
              <a:t>Gonsalves</a:t>
            </a:r>
            <a:endParaRPr lang="en-US" sz="1200" b="1" dirty="0"/>
          </a:p>
          <a:p>
            <a:r>
              <a:rPr lang="en-US" sz="1200" b="1" dirty="0"/>
              <a:t>PM of St Vincent &amp; The Grenadines</a:t>
            </a:r>
          </a:p>
        </p:txBody>
      </p:sp>
      <p:sp>
        <p:nvSpPr>
          <p:cNvPr id="23" name="TextBox 22"/>
          <p:cNvSpPr txBox="1"/>
          <p:nvPr/>
        </p:nvSpPr>
        <p:spPr>
          <a:xfrm>
            <a:off x="4728095" y="3316406"/>
            <a:ext cx="2409683" cy="461665"/>
          </a:xfrm>
          <a:prstGeom prst="rect">
            <a:avLst/>
          </a:prstGeom>
          <a:noFill/>
        </p:spPr>
        <p:txBody>
          <a:bodyPr wrap="square" rtlCol="0">
            <a:spAutoFit/>
          </a:bodyPr>
          <a:lstStyle/>
          <a:p>
            <a:pPr algn="ctr"/>
            <a:r>
              <a:rPr lang="en-US" sz="1200" b="1" dirty="0"/>
              <a:t> </a:t>
            </a:r>
            <a:r>
              <a:rPr lang="en-US" sz="1200" b="1" dirty="0" err="1"/>
              <a:t>Narendra</a:t>
            </a:r>
            <a:r>
              <a:rPr lang="en-US" sz="1200" b="1" dirty="0"/>
              <a:t> </a:t>
            </a:r>
            <a:r>
              <a:rPr lang="en-US" sz="1200" b="1" dirty="0" err="1"/>
              <a:t>Modi</a:t>
            </a:r>
            <a:endParaRPr lang="en-US" sz="1200" b="1" dirty="0"/>
          </a:p>
          <a:p>
            <a:pPr algn="ctr"/>
            <a:r>
              <a:rPr lang="en-US" sz="1200" b="1" dirty="0"/>
              <a:t>PM of India </a:t>
            </a:r>
          </a:p>
        </p:txBody>
      </p:sp>
      <p:sp>
        <p:nvSpPr>
          <p:cNvPr id="24" name="TextBox 23"/>
          <p:cNvSpPr txBox="1"/>
          <p:nvPr/>
        </p:nvSpPr>
        <p:spPr>
          <a:xfrm>
            <a:off x="7601803" y="3425588"/>
            <a:ext cx="1665027" cy="461665"/>
          </a:xfrm>
          <a:prstGeom prst="rect">
            <a:avLst/>
          </a:prstGeom>
          <a:noFill/>
        </p:spPr>
        <p:txBody>
          <a:bodyPr wrap="square" rtlCol="0">
            <a:spAutoFit/>
          </a:bodyPr>
          <a:lstStyle/>
          <a:p>
            <a:pPr algn="ctr"/>
            <a:r>
              <a:rPr lang="en-US" sz="1200" b="1" dirty="0" err="1"/>
              <a:t>Amina</a:t>
            </a:r>
            <a:r>
              <a:rPr lang="en-US" sz="1200" b="1" dirty="0"/>
              <a:t> Mohammed</a:t>
            </a:r>
          </a:p>
          <a:p>
            <a:pPr algn="ctr"/>
            <a:r>
              <a:rPr lang="en-US" sz="1200" b="1" dirty="0"/>
              <a:t>UN </a:t>
            </a:r>
            <a:r>
              <a:rPr lang="en-US" sz="1200" b="1" dirty="0" err="1"/>
              <a:t>Dy</a:t>
            </a:r>
            <a:r>
              <a:rPr lang="en-US" sz="1200" b="1" dirty="0"/>
              <a:t> SG</a:t>
            </a:r>
          </a:p>
        </p:txBody>
      </p:sp>
      <p:sp>
        <p:nvSpPr>
          <p:cNvPr id="26" name="TextBox 25"/>
          <p:cNvSpPr txBox="1"/>
          <p:nvPr/>
        </p:nvSpPr>
        <p:spPr>
          <a:xfrm>
            <a:off x="9716638" y="3316406"/>
            <a:ext cx="1512628" cy="461665"/>
          </a:xfrm>
          <a:prstGeom prst="rect">
            <a:avLst/>
          </a:prstGeom>
          <a:noFill/>
        </p:spPr>
        <p:txBody>
          <a:bodyPr wrap="square" rtlCol="0">
            <a:spAutoFit/>
          </a:bodyPr>
          <a:lstStyle/>
          <a:p>
            <a:r>
              <a:rPr lang="en-US" sz="1200" b="1" dirty="0"/>
              <a:t>Christiana </a:t>
            </a:r>
            <a:r>
              <a:rPr lang="en-US" sz="1200" b="1" dirty="0" err="1"/>
              <a:t>Pasca</a:t>
            </a:r>
            <a:endParaRPr lang="en-US" sz="1200" b="1" dirty="0"/>
          </a:p>
          <a:p>
            <a:r>
              <a:rPr lang="en-US" sz="1200" b="1" dirty="0"/>
              <a:t>        ED CBD</a:t>
            </a:r>
          </a:p>
        </p:txBody>
      </p:sp>
      <p:sp>
        <p:nvSpPr>
          <p:cNvPr id="27" name="TextBox 26"/>
          <p:cNvSpPr txBox="1"/>
          <p:nvPr/>
        </p:nvSpPr>
        <p:spPr>
          <a:xfrm>
            <a:off x="586854" y="5930541"/>
            <a:ext cx="1984988" cy="461665"/>
          </a:xfrm>
          <a:prstGeom prst="rect">
            <a:avLst/>
          </a:prstGeom>
          <a:noFill/>
        </p:spPr>
        <p:txBody>
          <a:bodyPr wrap="square" rtlCol="0">
            <a:spAutoFit/>
          </a:bodyPr>
          <a:lstStyle/>
          <a:p>
            <a:r>
              <a:rPr lang="en-US" sz="1200" b="1" dirty="0"/>
              <a:t>                  </a:t>
            </a:r>
            <a:r>
              <a:rPr lang="en-US" sz="1200" b="1" dirty="0" err="1"/>
              <a:t>Achim</a:t>
            </a:r>
            <a:r>
              <a:rPr lang="en-US" sz="1200" b="1" dirty="0"/>
              <a:t> Steiner</a:t>
            </a:r>
          </a:p>
          <a:p>
            <a:r>
              <a:rPr lang="en-US" sz="1200" b="1" dirty="0"/>
              <a:t>            UNDP Administrator</a:t>
            </a:r>
          </a:p>
        </p:txBody>
      </p:sp>
      <p:sp>
        <p:nvSpPr>
          <p:cNvPr id="28" name="TextBox 27"/>
          <p:cNvSpPr txBox="1"/>
          <p:nvPr/>
        </p:nvSpPr>
        <p:spPr>
          <a:xfrm>
            <a:off x="3425588" y="5733207"/>
            <a:ext cx="2156347" cy="738664"/>
          </a:xfrm>
          <a:prstGeom prst="rect">
            <a:avLst/>
          </a:prstGeom>
          <a:noFill/>
        </p:spPr>
        <p:txBody>
          <a:bodyPr wrap="square" rtlCol="0">
            <a:spAutoFit/>
          </a:bodyPr>
          <a:lstStyle/>
          <a:p>
            <a:r>
              <a:rPr lang="en-US" sz="1200" b="1" dirty="0"/>
              <a:t>                   Naoko Ishii</a:t>
            </a:r>
          </a:p>
          <a:p>
            <a:r>
              <a:rPr lang="en-US" sz="1200" b="1" dirty="0"/>
              <a:t>         GEF CEO/Chairperson</a:t>
            </a:r>
          </a:p>
          <a:p>
            <a:endParaRPr lang="en-US" dirty="0"/>
          </a:p>
        </p:txBody>
      </p:sp>
      <p:sp>
        <p:nvSpPr>
          <p:cNvPr id="30" name="TextBox 29"/>
          <p:cNvSpPr txBox="1"/>
          <p:nvPr/>
        </p:nvSpPr>
        <p:spPr>
          <a:xfrm>
            <a:off x="6592642" y="5930541"/>
            <a:ext cx="1484558" cy="461665"/>
          </a:xfrm>
          <a:prstGeom prst="rect">
            <a:avLst/>
          </a:prstGeom>
          <a:noFill/>
        </p:spPr>
        <p:txBody>
          <a:bodyPr wrap="square" rtlCol="0">
            <a:spAutoFit/>
          </a:bodyPr>
          <a:lstStyle/>
          <a:p>
            <a:r>
              <a:rPr lang="en-US" sz="1200" b="1" dirty="0" err="1"/>
              <a:t>Yanneck</a:t>
            </a:r>
            <a:r>
              <a:rPr lang="en-US" sz="1200" b="1" dirty="0"/>
              <a:t> </a:t>
            </a:r>
            <a:r>
              <a:rPr lang="en-US" sz="1200" b="1" dirty="0" err="1"/>
              <a:t>Glemarec</a:t>
            </a:r>
            <a:endParaRPr lang="en-US" sz="1200" b="1" dirty="0"/>
          </a:p>
          <a:p>
            <a:r>
              <a:rPr lang="en-US" sz="1200" b="1" dirty="0"/>
              <a:t>          ED GCF</a:t>
            </a:r>
          </a:p>
        </p:txBody>
      </p:sp>
      <p:pic>
        <p:nvPicPr>
          <p:cNvPr id="29" name="Picture 28" descr="Image result for pm modi photo"/>
          <p:cNvPicPr/>
          <p:nvPr/>
        </p:nvPicPr>
        <p:blipFill rotWithShape="1">
          <a:blip r:embed="rId11" cstate="print">
            <a:extLst>
              <a:ext uri="{28A0092B-C50C-407E-A947-70E740481C1C}">
                <a14:useLocalDpi xmlns:a14="http://schemas.microsoft.com/office/drawing/2010/main" val="0"/>
              </a:ext>
            </a:extLst>
          </a:blip>
          <a:srcRect l="4488" t="3718" r="3663"/>
          <a:stretch/>
        </p:blipFill>
        <p:spPr bwMode="auto">
          <a:xfrm>
            <a:off x="4873084" y="1163936"/>
            <a:ext cx="2118732" cy="20432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0144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135560" y="764704"/>
            <a:ext cx="8352928" cy="5636096"/>
          </a:xfrm>
        </p:spPr>
        <p:txBody>
          <a:bodyPr anchor="ctr">
            <a:normAutofit/>
          </a:bodyPr>
          <a:lstStyle/>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620" y="1289238"/>
            <a:ext cx="5988204" cy="4698967"/>
          </a:xfrm>
          <a:prstGeom prst="rect">
            <a:avLst/>
          </a:prstGeom>
        </p:spPr>
      </p:pic>
      <p:sp>
        <p:nvSpPr>
          <p:cNvPr id="5" name="TextBox 4"/>
          <p:cNvSpPr txBox="1"/>
          <p:nvPr/>
        </p:nvSpPr>
        <p:spPr>
          <a:xfrm>
            <a:off x="245660" y="1992574"/>
            <a:ext cx="2553296"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solidFill>
                  <a:schemeClr val="accent1">
                    <a:lumMod val="75000"/>
                  </a:schemeClr>
                </a:solidFill>
              </a:rPr>
              <a:t>UNCCD Secretariat-Role</a:t>
            </a:r>
            <a:endParaRPr lang="en-US" sz="2000" dirty="0"/>
          </a:p>
          <a:p>
            <a:pPr marL="285750" indent="-285750">
              <a:buFont typeface="Wingdings" pitchFamily="2" charset="2"/>
              <a:buChar char="Ø"/>
            </a:pPr>
            <a:r>
              <a:rPr lang="en-US" sz="1600" dirty="0"/>
              <a:t>Formal </a:t>
            </a:r>
            <a:r>
              <a:rPr lang="en-US" sz="1600" dirty="0" err="1"/>
              <a:t>organisation</a:t>
            </a:r>
            <a:r>
              <a:rPr lang="en-US" sz="1600" dirty="0"/>
              <a:t> of COP 14 Sessions</a:t>
            </a:r>
          </a:p>
          <a:p>
            <a:endParaRPr lang="en-US" sz="1600" dirty="0"/>
          </a:p>
          <a:p>
            <a:pPr marL="285750" indent="-285750">
              <a:buFont typeface="Wingdings" pitchFamily="2" charset="2"/>
              <a:buChar char="Ø"/>
            </a:pPr>
            <a:r>
              <a:rPr lang="en-US" sz="1600" dirty="0"/>
              <a:t>Documentation, Conference Services</a:t>
            </a:r>
          </a:p>
          <a:p>
            <a:endParaRPr lang="en-US" sz="1600" dirty="0"/>
          </a:p>
          <a:p>
            <a:pPr marL="285750" indent="-285750">
              <a:buFont typeface="Wingdings" pitchFamily="2" charset="2"/>
              <a:buChar char="Ø"/>
            </a:pPr>
            <a:r>
              <a:rPr lang="en-US" sz="1600" dirty="0"/>
              <a:t>Interpretation in UN Languages</a:t>
            </a:r>
          </a:p>
          <a:p>
            <a:pPr marL="285750" indent="-285750">
              <a:buFont typeface="Wingdings" pitchFamily="2" charset="2"/>
              <a:buChar char="Ø"/>
            </a:pPr>
            <a:endParaRPr lang="en-US" sz="1600" dirty="0"/>
          </a:p>
          <a:p>
            <a:pPr marL="285750" indent="-285750">
              <a:buFont typeface="Wingdings" pitchFamily="2" charset="2"/>
              <a:buChar char="Ø"/>
            </a:pPr>
            <a:r>
              <a:rPr lang="en-US" sz="1600" dirty="0"/>
              <a:t>Procedural running of COP &amp; subsidiary bodies</a:t>
            </a:r>
          </a:p>
        </p:txBody>
      </p:sp>
      <p:sp>
        <p:nvSpPr>
          <p:cNvPr id="8" name="TextBox 7"/>
          <p:cNvSpPr txBox="1"/>
          <p:nvPr/>
        </p:nvSpPr>
        <p:spPr>
          <a:xfrm>
            <a:off x="9129010" y="1992573"/>
            <a:ext cx="2728210" cy="32008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solidFill>
                  <a:schemeClr val="accent1">
                    <a:lumMod val="75000"/>
                  </a:schemeClr>
                </a:solidFill>
              </a:rPr>
              <a:t>India-Role</a:t>
            </a:r>
          </a:p>
          <a:p>
            <a:pPr algn="ctr"/>
            <a:endParaRPr lang="en-US" sz="2000" dirty="0"/>
          </a:p>
          <a:p>
            <a:pPr marL="285750" indent="-285750">
              <a:buFont typeface="Wingdings" pitchFamily="2" charset="2"/>
              <a:buChar char="Ø"/>
            </a:pPr>
            <a:r>
              <a:rPr lang="en-US" dirty="0"/>
              <a:t>Leadership</a:t>
            </a:r>
          </a:p>
          <a:p>
            <a:pPr marL="285750" indent="-285750">
              <a:buFont typeface="Wingdings" pitchFamily="2" charset="2"/>
              <a:buChar char="Ø"/>
            </a:pPr>
            <a:endParaRPr lang="en-US" dirty="0"/>
          </a:p>
          <a:p>
            <a:pPr marL="285750" indent="-285750">
              <a:buFont typeface="Wingdings" pitchFamily="2" charset="2"/>
              <a:buChar char="Ø"/>
            </a:pPr>
            <a:r>
              <a:rPr lang="en-US" dirty="0"/>
              <a:t>Operational Part of COP</a:t>
            </a:r>
          </a:p>
          <a:p>
            <a:pPr marL="285750" indent="-285750">
              <a:buFont typeface="Wingdings" pitchFamily="2" charset="2"/>
              <a:buChar char="Ø"/>
            </a:pPr>
            <a:endParaRPr lang="en-US" dirty="0"/>
          </a:p>
          <a:p>
            <a:pPr marL="285750" indent="-285750">
              <a:buFont typeface="Wingdings" pitchFamily="2" charset="2"/>
              <a:buChar char="Ø"/>
            </a:pPr>
            <a:r>
              <a:rPr lang="en-US" dirty="0"/>
              <a:t>Provision of Entire Logistical Arrangements</a:t>
            </a:r>
          </a:p>
          <a:p>
            <a:pPr marL="285750" indent="-285750">
              <a:buFont typeface="Wingdings" pitchFamily="2" charset="2"/>
              <a:buChar char="Ø"/>
            </a:pPr>
            <a:endParaRPr lang="en-US" dirty="0"/>
          </a:p>
          <a:p>
            <a:pPr marL="285750" indent="-285750">
              <a:buFont typeface="Wingdings" pitchFamily="2" charset="2"/>
              <a:buChar char="Ø"/>
            </a:pPr>
            <a:r>
              <a:rPr lang="en-US" dirty="0"/>
              <a:t>Support to Negotiation Process</a:t>
            </a:r>
          </a:p>
        </p:txBody>
      </p:sp>
    </p:spTree>
    <p:extLst>
      <p:ext uri="{BB962C8B-B14F-4D97-AF65-F5344CB8AC3E}">
        <p14:creationId xmlns:p14="http://schemas.microsoft.com/office/powerpoint/2010/main" val="665256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2135560" y="764704"/>
            <a:ext cx="8352928" cy="5636096"/>
          </a:xfrm>
        </p:spPr>
        <p:txBody>
          <a:bodyPr anchor="ctr">
            <a:normAutofit/>
          </a:bodyPr>
          <a:lstStyle/>
          <a:p>
            <a:pPr marL="457200" lvl="2" indent="0" algn="just">
              <a:buNone/>
            </a:pPr>
            <a:r>
              <a:rPr lang="en-US" sz="4500" i="1" dirty="0">
                <a:latin typeface="Arial" pitchFamily="34" charset="0"/>
                <a:cs typeface="Arial" pitchFamily="34" charset="0"/>
              </a:rPr>
              <a:t/>
            </a:r>
            <a:br>
              <a:rPr lang="en-US" sz="4500" i="1" dirty="0">
                <a:latin typeface="Arial" pitchFamily="34" charset="0"/>
                <a:cs typeface="Arial" pitchFamily="34" charset="0"/>
              </a:rPr>
            </a:br>
            <a:endParaRPr lang="en-US" sz="4500" i="1" dirty="0">
              <a:latin typeface="Arial" pitchFamily="34" charset="0"/>
              <a:cs typeface="Arial" pitchFamily="34" charset="0"/>
            </a:endParaRPr>
          </a:p>
          <a:p>
            <a:pPr algn="ctr" eaLnBrk="1" hangingPunct="1">
              <a:buFont typeface="Arial" charset="0"/>
              <a:buNone/>
              <a:defRPr/>
            </a:pPr>
            <a:endParaRPr lang="en-US" altLang="en-US" sz="9600" dirty="0">
              <a:solidFill>
                <a:srgbClr val="0070C0"/>
              </a:solidFill>
              <a:cs typeface="Arial" charset="0"/>
            </a:endParaRPr>
          </a:p>
        </p:txBody>
      </p:sp>
      <p:sp>
        <p:nvSpPr>
          <p:cNvPr id="58371" name="Slide Number Placeholder 4"/>
          <p:cNvSpPr txBox="1">
            <a:spLocks/>
          </p:cNvSpPr>
          <p:nvPr/>
        </p:nvSpPr>
        <p:spPr bwMode="auto">
          <a:xfrm>
            <a:off x="8077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v"/>
              <a:defRPr sz="2400" b="1">
                <a:solidFill>
                  <a:schemeClr val="tx1"/>
                </a:solidFill>
                <a:latin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000" i="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ClrTx/>
              <a:buFontTx/>
              <a:buNone/>
            </a:pPr>
            <a:endParaRPr lang="en-US" altLang="en-US" sz="1200" b="0" dirty="0"/>
          </a:p>
        </p:txBody>
      </p:sp>
      <p:pic>
        <p:nvPicPr>
          <p:cNvPr id="58372" name="Picture 10" descr="C:\Users\hcl\Desktop\Satyamev Jay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1" y="39875"/>
            <a:ext cx="992459"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606" y="1017798"/>
            <a:ext cx="6765877" cy="2722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3484" y="1017798"/>
            <a:ext cx="3944203" cy="3861445"/>
          </a:xfrm>
          <a:prstGeom prst="rect">
            <a:avLst/>
          </a:prstGeom>
        </p:spPr>
      </p:pic>
      <p:sp>
        <p:nvSpPr>
          <p:cNvPr id="4" name="TextBox 3"/>
          <p:cNvSpPr txBox="1"/>
          <p:nvPr/>
        </p:nvSpPr>
        <p:spPr>
          <a:xfrm>
            <a:off x="0" y="3740047"/>
            <a:ext cx="9803567" cy="2954655"/>
          </a:xfrm>
          <a:prstGeom prst="rect">
            <a:avLst/>
          </a:prstGeom>
          <a:noFill/>
        </p:spPr>
        <p:txBody>
          <a:bodyPr wrap="square" rtlCol="0">
            <a:spAutoFit/>
          </a:bodyPr>
          <a:lstStyle/>
          <a:p>
            <a:pPr algn="ctr"/>
            <a:r>
              <a:rPr lang="en-US" sz="2400" b="1" dirty="0"/>
              <a:t>LOGO given by India </a:t>
            </a:r>
            <a:r>
              <a:rPr lang="mr-IN" sz="2400" b="1" dirty="0"/>
              <a:t>–</a:t>
            </a:r>
            <a:r>
              <a:rPr lang="en-US" sz="2400" b="1" dirty="0"/>
              <a:t> what does it signify?</a:t>
            </a:r>
            <a:endParaRPr lang="en-US" sz="2000" b="1" dirty="0"/>
          </a:p>
          <a:p>
            <a:pPr marL="285750" indent="-285750">
              <a:buFont typeface="Arial" pitchFamily="34" charset="0"/>
              <a:buChar char="•"/>
            </a:pPr>
            <a:r>
              <a:rPr lang="en-US" sz="2400" b="1" dirty="0"/>
              <a:t>A successful use of Government’s IT outreach through crowd sourcing.</a:t>
            </a:r>
          </a:p>
          <a:p>
            <a:pPr marL="285750" indent="-285750">
              <a:buFont typeface="Arial" pitchFamily="34" charset="0"/>
              <a:buChar char="•"/>
            </a:pPr>
            <a:r>
              <a:rPr lang="en-US" sz="2400" b="1" dirty="0"/>
              <a:t>Sapling rising from bottom to top shows progress while the leaves on the top represent life itself, while Sun’s rays depict hope. </a:t>
            </a:r>
          </a:p>
          <a:p>
            <a:pPr marL="285750" indent="-285750">
              <a:buFont typeface="Arial" pitchFamily="34" charset="0"/>
              <a:buChar char="•"/>
            </a:pPr>
            <a:r>
              <a:rPr lang="en-US" sz="2400" b="1" dirty="0"/>
              <a:t>Land and water in the logo shows importance as being the source of life. </a:t>
            </a:r>
          </a:p>
          <a:p>
            <a:pPr marL="285750" indent="-285750">
              <a:buFont typeface="Arial" pitchFamily="34" charset="0"/>
              <a:buChar char="•"/>
            </a:pPr>
            <a:r>
              <a:rPr lang="en-US" sz="2400" b="1" dirty="0"/>
              <a:t>The hand represents the importance of human involvement for the betterment of life.</a:t>
            </a:r>
          </a:p>
          <a:p>
            <a:endParaRPr lang="en-US" dirty="0"/>
          </a:p>
        </p:txBody>
      </p:sp>
      <p:sp>
        <p:nvSpPr>
          <p:cNvPr id="6" name="TextBox 5"/>
          <p:cNvSpPr txBox="1"/>
          <p:nvPr/>
        </p:nvSpPr>
        <p:spPr>
          <a:xfrm>
            <a:off x="1856096" y="39874"/>
            <a:ext cx="7947471"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a:t>17</a:t>
            </a:r>
            <a:r>
              <a:rPr lang="en-US" b="1" baseline="30000" dirty="0"/>
              <a:t>th</a:t>
            </a:r>
            <a:r>
              <a:rPr lang="en-US" b="1" dirty="0"/>
              <a:t> June, 2019: Launch of COP 14 </a:t>
            </a:r>
            <a:r>
              <a:rPr lang="en-US" b="1"/>
              <a:t>Logo at </a:t>
            </a:r>
            <a:r>
              <a:rPr lang="en-US" b="1" dirty="0"/>
              <a:t>‘World Day to Combat Desertification’</a:t>
            </a:r>
            <a:endParaRPr lang="en-US" dirty="0"/>
          </a:p>
        </p:txBody>
      </p:sp>
    </p:spTree>
    <p:extLst>
      <p:ext uri="{BB962C8B-B14F-4D97-AF65-F5344CB8AC3E}">
        <p14:creationId xmlns:p14="http://schemas.microsoft.com/office/powerpoint/2010/main" val="2161978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1893890" y="358776"/>
            <a:ext cx="9821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2400" b="1" dirty="0">
                <a:latin typeface="Arial" pitchFamily="34" charset="0"/>
                <a:ea typeface="Titillium" pitchFamily="50" charset="0"/>
                <a:cs typeface="Arial" pitchFamily="34" charset="0"/>
              </a:rPr>
              <a:t>Agenda Highlights: CoP-14 meetings</a:t>
            </a:r>
          </a:p>
        </p:txBody>
      </p:sp>
      <p:sp>
        <p:nvSpPr>
          <p:cNvPr id="4" name="TextBox 3"/>
          <p:cNvSpPr txBox="1"/>
          <p:nvPr/>
        </p:nvSpPr>
        <p:spPr>
          <a:xfrm>
            <a:off x="1870053" y="838200"/>
            <a:ext cx="9305947" cy="1061829"/>
          </a:xfrm>
          <a:prstGeom prst="rect">
            <a:avLst/>
          </a:prstGeom>
          <a:noFill/>
        </p:spPr>
        <p:txBody>
          <a:bodyPr wrap="square" rtlCol="0">
            <a:spAutoFit/>
          </a:bodyPr>
          <a:lstStyle/>
          <a:p>
            <a:pPr marL="342900" indent="-342900">
              <a:spcAft>
                <a:spcPts val="600"/>
              </a:spcAft>
              <a:buFont typeface="Wingdings" panose="05000000000000000000" pitchFamily="2" charset="2"/>
              <a:buChar char="v"/>
            </a:pPr>
            <a:r>
              <a:rPr lang="en-US" sz="2000" dirty="0">
                <a:latin typeface="Arial" pitchFamily="34" charset="0"/>
                <a:cs typeface="Arial" pitchFamily="34" charset="0"/>
              </a:rPr>
              <a:t>COP dates: 2 - 13 September 2019 (Regional Meeting starting  31 Aug-01 Sept 2019)</a:t>
            </a:r>
          </a:p>
          <a:p>
            <a:endParaRPr lang="en-US" dirty="0">
              <a:latin typeface="+mj-lt"/>
            </a:endParaRPr>
          </a:p>
        </p:txBody>
      </p:sp>
      <p:graphicFrame>
        <p:nvGraphicFramePr>
          <p:cNvPr id="8" name="Diagram 7">
            <a:extLst>
              <a:ext uri="{FF2B5EF4-FFF2-40B4-BE49-F238E27FC236}">
                <a16:creationId xmlns:a16="http://schemas.microsoft.com/office/drawing/2014/main" id="{3B4AC7AD-56B1-43E4-A3A6-9E3D294CAC82}"/>
              </a:ext>
            </a:extLst>
          </p:cNvPr>
          <p:cNvGraphicFramePr/>
          <p:nvPr>
            <p:extLst>
              <p:ext uri="{D42A27DB-BD31-4B8C-83A1-F6EECF244321}">
                <p14:modId xmlns:p14="http://schemas.microsoft.com/office/powerpoint/2010/main" val="466095458"/>
              </p:ext>
            </p:extLst>
          </p:nvPr>
        </p:nvGraphicFramePr>
        <p:xfrm>
          <a:off x="1781908" y="1565031"/>
          <a:ext cx="9402656" cy="5292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C:\Users\hcl\Desktop\Satyamev Jayat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283" y="183821"/>
            <a:ext cx="1016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2545" y="5805264"/>
            <a:ext cx="1127689" cy="894562"/>
          </a:xfrm>
          <a:prstGeom prst="rect">
            <a:avLst/>
          </a:prstGeom>
        </p:spPr>
      </p:pic>
      <p:sp>
        <p:nvSpPr>
          <p:cNvPr id="5" name="TextBox 4"/>
          <p:cNvSpPr txBox="1"/>
          <p:nvPr/>
        </p:nvSpPr>
        <p:spPr>
          <a:xfrm>
            <a:off x="3821373" y="4435522"/>
            <a:ext cx="3261815" cy="400110"/>
          </a:xfrm>
          <a:prstGeom prst="rect">
            <a:avLst/>
          </a:prstGeom>
          <a:noFill/>
        </p:spPr>
        <p:txBody>
          <a:bodyPr wrap="square" rtlCol="0">
            <a:spAutoFit/>
          </a:bodyPr>
          <a:lstStyle/>
          <a:p>
            <a:r>
              <a:rPr lang="en-US" sz="2000" dirty="0">
                <a:latin typeface="Arial" charset="0"/>
                <a:ea typeface="Arial" charset="0"/>
                <a:cs typeface="Arial" charset="0"/>
              </a:rPr>
              <a:t>High Level Segments</a:t>
            </a:r>
          </a:p>
        </p:txBody>
      </p:sp>
      <p:sp>
        <p:nvSpPr>
          <p:cNvPr id="7" name="TextBox 6"/>
          <p:cNvSpPr txBox="1"/>
          <p:nvPr/>
        </p:nvSpPr>
        <p:spPr>
          <a:xfrm>
            <a:off x="7601803" y="4339988"/>
            <a:ext cx="3684896" cy="1600438"/>
          </a:xfrm>
          <a:prstGeom prst="rect">
            <a:avLst/>
          </a:prstGeom>
          <a:noFill/>
        </p:spPr>
        <p:txBody>
          <a:bodyPr wrap="square" rtlCol="0">
            <a:spAutoFit/>
          </a:bodyPr>
          <a:lstStyle/>
          <a:p>
            <a:r>
              <a:rPr lang="en-US" sz="2000" dirty="0">
                <a:latin typeface="Arial" charset="0"/>
                <a:ea typeface="Arial" charset="0"/>
                <a:cs typeface="Arial" charset="0"/>
              </a:rPr>
              <a:t>Roundtable and dialogue sessions on value chains, health &amp; faith communities, New Delhi Initiative.</a:t>
            </a:r>
          </a:p>
          <a:p>
            <a:endParaRPr lang="en-US" dirty="0"/>
          </a:p>
        </p:txBody>
      </p:sp>
    </p:spTree>
    <p:extLst>
      <p:ext uri="{BB962C8B-B14F-4D97-AF65-F5344CB8AC3E}">
        <p14:creationId xmlns:p14="http://schemas.microsoft.com/office/powerpoint/2010/main" val="159529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1682</Words>
  <Application>Microsoft Office PowerPoint</Application>
  <PresentationFormat>Widescreen</PresentationFormat>
  <Paragraphs>340</Paragraphs>
  <Slides>18</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ＭＳ Ｐゴシック</vt:lpstr>
      <vt:lpstr>Arial</vt:lpstr>
      <vt:lpstr>Arial Black</vt:lpstr>
      <vt:lpstr>Bahnschrift</vt:lpstr>
      <vt:lpstr>Calibri</vt:lpstr>
      <vt:lpstr>Calibri Light</vt:lpstr>
      <vt:lpstr>等线</vt:lpstr>
      <vt:lpstr>Kruti Dev 010</vt:lpstr>
      <vt:lpstr>Mangal</vt:lpstr>
      <vt:lpstr>Palatino Linotype</vt:lpstr>
      <vt:lpstr>Times</vt:lpstr>
      <vt:lpstr>Times New Roman</vt:lpstr>
      <vt:lpstr>Titillium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Fuhrer</dc:creator>
  <cp:lastModifiedBy>Fuhrer</cp:lastModifiedBy>
  <cp:revision>111</cp:revision>
  <cp:lastPrinted>2019-08-27T05:05:55Z</cp:lastPrinted>
  <dcterms:created xsi:type="dcterms:W3CDTF">2019-08-24T12:19:50Z</dcterms:created>
  <dcterms:modified xsi:type="dcterms:W3CDTF">2019-08-27T05:27:35Z</dcterms:modified>
</cp:coreProperties>
</file>